
<file path=[Content_Types].xml><?xml version="1.0" encoding="utf-8"?>
<Types xmlns="http://schemas.openxmlformats.org/package/2006/content-types">
  <Default Extension="emf" ContentType="image/x-emf"/>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notesMasterIdLst>
    <p:notesMasterId r:id="rId27"/>
  </p:notesMasterIdLst>
  <p:sldIdLst>
    <p:sldId id="420" r:id="rId2"/>
    <p:sldId id="417" r:id="rId3"/>
    <p:sldId id="421" r:id="rId4"/>
    <p:sldId id="265" r:id="rId5"/>
    <p:sldId id="259" r:id="rId6"/>
    <p:sldId id="264" r:id="rId7"/>
    <p:sldId id="261" r:id="rId8"/>
    <p:sldId id="262" r:id="rId9"/>
    <p:sldId id="260" r:id="rId10"/>
    <p:sldId id="266" r:id="rId11"/>
    <p:sldId id="263" r:id="rId12"/>
    <p:sldId id="423" r:id="rId13"/>
    <p:sldId id="419" r:id="rId14"/>
    <p:sldId id="269" r:id="rId15"/>
    <p:sldId id="425" r:id="rId16"/>
    <p:sldId id="270" r:id="rId17"/>
    <p:sldId id="428" r:id="rId18"/>
    <p:sldId id="426" r:id="rId19"/>
    <p:sldId id="424" r:id="rId20"/>
    <p:sldId id="427" r:id="rId21"/>
    <p:sldId id="291" r:id="rId22"/>
    <p:sldId id="280" r:id="rId23"/>
    <p:sldId id="292" r:id="rId24"/>
    <p:sldId id="281" r:id="rId25"/>
    <p:sldId id="288" r:id="rId2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5F0FDE1-AE9F-B8AD-D5DA-54188680E462}" name="V.DUCHESNE" initials="V" userId="S::v.duchesne@cgt.org::6fc07623-53e6-47b7-9f6b-8588186e8d7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352" autoAdjust="0"/>
    <p:restoredTop sz="75676" autoAdjust="0"/>
  </p:normalViewPr>
  <p:slideViewPr>
    <p:cSldViewPr snapToGrid="0">
      <p:cViewPr varScale="1">
        <p:scale>
          <a:sx n="45" d="100"/>
          <a:sy n="45" d="100"/>
        </p:scale>
        <p:origin x="1498" y="50"/>
      </p:cViewPr>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7C487E-907D-4B5A-93B3-A1E812586AC8}" type="datetimeFigureOut">
              <a:rPr lang="fr-FR" smtClean="0"/>
              <a:t>14/12/2022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D83047-8CF4-455D-9DC5-168266C2BF35}" type="slidenum">
              <a:rPr lang="fr-FR" smtClean="0"/>
              <a:t>‹N°›</a:t>
            </a:fld>
            <a:endParaRPr lang="fr-FR"/>
          </a:p>
        </p:txBody>
      </p:sp>
    </p:spTree>
    <p:extLst>
      <p:ext uri="{BB962C8B-B14F-4D97-AF65-F5344CB8AC3E}">
        <p14:creationId xmlns:p14="http://schemas.microsoft.com/office/powerpoint/2010/main" val="2383602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04C390B-1C47-47F1-8475-9B76440D25AE}"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083134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ED83047-8CF4-455D-9DC5-168266C2BF35}" type="slidenum">
              <a:rPr lang="fr-FR" smtClean="0"/>
              <a:t>14</a:t>
            </a:fld>
            <a:endParaRPr lang="fr-FR"/>
          </a:p>
        </p:txBody>
      </p:sp>
    </p:spTree>
    <p:extLst>
      <p:ext uri="{BB962C8B-B14F-4D97-AF65-F5344CB8AC3E}">
        <p14:creationId xmlns:p14="http://schemas.microsoft.com/office/powerpoint/2010/main" val="2295897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640716" marR="0" lvl="1" indent="-171450" defTabSz="914400" eaLnBrk="1" fontAlgn="auto" latinLnBrk="0" hangingPunct="1">
              <a:lnSpc>
                <a:spcPct val="100000"/>
              </a:lnSpc>
              <a:spcBef>
                <a:spcPts val="710"/>
              </a:spcBef>
              <a:spcAft>
                <a:spcPts val="0"/>
              </a:spcAft>
              <a:buClr>
                <a:srgbClr val="D20012"/>
              </a:buClr>
              <a:buSzPct val="79166"/>
              <a:buFont typeface="Arial" panose="020B0604020202020204" pitchFamily="34" charset="0"/>
              <a:buChar char="•"/>
              <a:tabLst>
                <a:tab pos="684530" algn="l"/>
              </a:tabLst>
              <a:defRPr/>
            </a:pPr>
            <a:r>
              <a:rPr kumimoji="0" lang="fr-FR" sz="1200" b="0" i="0" u="none" strike="noStrike" kern="0" cap="none" spc="0" normalizeH="0" baseline="0" noProof="0" dirty="0">
                <a:ln>
                  <a:noFill/>
                </a:ln>
                <a:solidFill>
                  <a:srgbClr val="404040"/>
                </a:solidFill>
                <a:effectLst/>
                <a:uLnTx/>
                <a:uFillTx/>
                <a:latin typeface="Trebuchet MS"/>
                <a:cs typeface="Trebuchet MS"/>
              </a:rPr>
              <a:t>En 2019, 20 % des hommes et plus de 30 % des femmes sont dans cette situation à 61 ans.</a:t>
            </a:r>
            <a:endParaRPr kumimoji="0" lang="fr-FR" sz="1200" b="0" i="0" u="none" strike="noStrike" kern="0" cap="none" spc="0" normalizeH="0" baseline="0" noProof="0" dirty="0">
              <a:ln>
                <a:noFill/>
              </a:ln>
              <a:solidFill>
                <a:sysClr val="windowText" lastClr="000000"/>
              </a:solidFill>
              <a:effectLst/>
              <a:uLnTx/>
              <a:uFillTx/>
              <a:latin typeface="Trebuchet MS"/>
              <a:cs typeface="Trebuchet MS"/>
            </a:endParaRPr>
          </a:p>
          <a:p>
            <a:pPr marL="640716" marR="8255" lvl="1" indent="-171450" defTabSz="914400" eaLnBrk="1" fontAlgn="auto" latinLnBrk="0" hangingPunct="1">
              <a:lnSpc>
                <a:spcPts val="1400"/>
              </a:lnSpc>
              <a:spcBef>
                <a:spcPts val="840"/>
              </a:spcBef>
              <a:spcAft>
                <a:spcPts val="0"/>
              </a:spcAft>
              <a:buClr>
                <a:srgbClr val="D20012"/>
              </a:buClr>
              <a:buSzPct val="79166"/>
              <a:buFont typeface="Arial" panose="020B0604020202020204" pitchFamily="34" charset="0"/>
              <a:buChar char="•"/>
              <a:tabLst>
                <a:tab pos="684530" algn="l"/>
              </a:tabLst>
              <a:defRPr/>
            </a:pPr>
            <a:r>
              <a:rPr kumimoji="0" lang="fr-FR" sz="1200" b="0" i="0" u="none" strike="noStrike" kern="0" cap="none" spc="0" normalizeH="0" baseline="0" noProof="0" dirty="0">
                <a:ln>
                  <a:noFill/>
                </a:ln>
                <a:solidFill>
                  <a:srgbClr val="404040"/>
                </a:solidFill>
                <a:effectLst/>
                <a:uLnTx/>
                <a:uFillTx/>
                <a:latin typeface="Trebuchet MS"/>
                <a:cs typeface="Trebuchet MS"/>
              </a:rPr>
              <a:t>Globalement, 20 % des travailleurs sont dans cette situation à partir de 58 ans </a:t>
            </a:r>
            <a:endParaRPr lang="fr-FR" spc="0" baseline="0" dirty="0"/>
          </a:p>
        </p:txBody>
      </p:sp>
      <p:sp>
        <p:nvSpPr>
          <p:cNvPr id="4" name="Espace réservé du numéro de diapositive 3"/>
          <p:cNvSpPr>
            <a:spLocks noGrp="1"/>
          </p:cNvSpPr>
          <p:nvPr>
            <p:ph type="sldNum" sz="quarter" idx="5"/>
          </p:nvPr>
        </p:nvSpPr>
        <p:spPr/>
        <p:txBody>
          <a:bodyPr/>
          <a:lstStyle/>
          <a:p>
            <a:fld id="{9ED83047-8CF4-455D-9DC5-168266C2BF35}" type="slidenum">
              <a:rPr lang="fr-FR" smtClean="0"/>
              <a:t>15</a:t>
            </a:fld>
            <a:endParaRPr lang="fr-FR"/>
          </a:p>
        </p:txBody>
      </p:sp>
    </p:spTree>
    <p:extLst>
      <p:ext uri="{BB962C8B-B14F-4D97-AF65-F5344CB8AC3E}">
        <p14:creationId xmlns:p14="http://schemas.microsoft.com/office/powerpoint/2010/main" val="14309722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ED83047-8CF4-455D-9DC5-168266C2BF35}" type="slidenum">
              <a:rPr lang="fr-FR" smtClean="0"/>
              <a:t>17</a:t>
            </a:fld>
            <a:endParaRPr lang="fr-FR"/>
          </a:p>
        </p:txBody>
      </p:sp>
    </p:spTree>
    <p:extLst>
      <p:ext uri="{BB962C8B-B14F-4D97-AF65-F5344CB8AC3E}">
        <p14:creationId xmlns:p14="http://schemas.microsoft.com/office/powerpoint/2010/main" val="33412665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kumimoji="0" lang="fr-FR" sz="1200" b="1" i="0" u="none" strike="noStrike" kern="0" cap="none" spc="0" normalizeH="0" baseline="0" noProof="0" dirty="0">
                <a:ln>
                  <a:noFill/>
                </a:ln>
                <a:solidFill>
                  <a:srgbClr val="404040"/>
                </a:solidFill>
                <a:effectLst/>
                <a:uLnTx/>
                <a:uFillTx/>
                <a:latin typeface="Trebuchet MS"/>
                <a:cs typeface="Trebuchet MS"/>
              </a:rPr>
              <a:t>Le</a:t>
            </a:r>
            <a:r>
              <a:rPr kumimoji="0" lang="fr-FR" sz="1200" b="1" i="0" u="none" strike="noStrike" kern="0" cap="none" spc="185" normalizeH="0" baseline="0" noProof="0" dirty="0">
                <a:ln>
                  <a:noFill/>
                </a:ln>
                <a:solidFill>
                  <a:srgbClr val="404040"/>
                </a:solidFill>
                <a:effectLst/>
                <a:uLnTx/>
                <a:uFillTx/>
                <a:latin typeface="Trebuchet MS"/>
                <a:cs typeface="Trebuchet MS"/>
              </a:rPr>
              <a:t> </a:t>
            </a:r>
            <a:r>
              <a:rPr kumimoji="0" lang="fr-FR" sz="1200" b="1" i="0" u="none" strike="noStrike" kern="0" cap="none" spc="0" normalizeH="0" baseline="0" noProof="0" dirty="0">
                <a:ln>
                  <a:noFill/>
                </a:ln>
                <a:solidFill>
                  <a:srgbClr val="404040"/>
                </a:solidFill>
                <a:effectLst/>
                <a:uLnTx/>
                <a:uFillTx/>
                <a:latin typeface="Trebuchet MS"/>
                <a:cs typeface="Trebuchet MS"/>
              </a:rPr>
              <a:t>compte</a:t>
            </a:r>
            <a:r>
              <a:rPr kumimoji="0" lang="fr-FR" sz="1200" b="1" i="0" u="none" strike="noStrike" kern="0" cap="none" spc="185" normalizeH="0" baseline="0" noProof="0" dirty="0">
                <a:ln>
                  <a:noFill/>
                </a:ln>
                <a:solidFill>
                  <a:srgbClr val="404040"/>
                </a:solidFill>
                <a:effectLst/>
                <a:uLnTx/>
                <a:uFillTx/>
                <a:latin typeface="Trebuchet MS"/>
                <a:cs typeface="Trebuchet MS"/>
              </a:rPr>
              <a:t> </a:t>
            </a:r>
            <a:r>
              <a:rPr kumimoji="0" lang="fr-FR" sz="1200" b="1" i="0" u="none" strike="noStrike" kern="0" cap="none" spc="0" normalizeH="0" baseline="0" noProof="0" dirty="0">
                <a:ln>
                  <a:noFill/>
                </a:ln>
                <a:solidFill>
                  <a:srgbClr val="404040"/>
                </a:solidFill>
                <a:effectLst/>
                <a:uLnTx/>
                <a:uFillTx/>
                <a:latin typeface="Trebuchet MS"/>
                <a:cs typeface="Trebuchet MS"/>
              </a:rPr>
              <a:t>professionnel</a:t>
            </a:r>
            <a:r>
              <a:rPr kumimoji="0" lang="fr-FR" sz="1200" b="1" i="0" u="none" strike="noStrike" kern="0" cap="none" spc="185" normalizeH="0" baseline="0" noProof="0" dirty="0">
                <a:ln>
                  <a:noFill/>
                </a:ln>
                <a:solidFill>
                  <a:srgbClr val="404040"/>
                </a:solidFill>
                <a:effectLst/>
                <a:uLnTx/>
                <a:uFillTx/>
                <a:latin typeface="Trebuchet MS"/>
                <a:cs typeface="Trebuchet MS"/>
              </a:rPr>
              <a:t> </a:t>
            </a:r>
            <a:r>
              <a:rPr kumimoji="0" lang="fr-FR" sz="1200" b="1" i="0" u="none" strike="noStrike" kern="0" cap="none" spc="0" normalizeH="0" baseline="0" noProof="0" dirty="0">
                <a:ln>
                  <a:noFill/>
                </a:ln>
                <a:solidFill>
                  <a:srgbClr val="404040"/>
                </a:solidFill>
                <a:effectLst/>
                <a:uLnTx/>
                <a:uFillTx/>
                <a:latin typeface="Trebuchet MS"/>
                <a:cs typeface="Trebuchet MS"/>
              </a:rPr>
              <a:t>de</a:t>
            </a:r>
            <a:r>
              <a:rPr kumimoji="0" lang="fr-FR" sz="1200" b="1" i="0" u="none" strike="noStrike" kern="0" cap="none" spc="185" normalizeH="0" baseline="0" noProof="0" dirty="0">
                <a:ln>
                  <a:noFill/>
                </a:ln>
                <a:solidFill>
                  <a:srgbClr val="404040"/>
                </a:solidFill>
                <a:effectLst/>
                <a:uLnTx/>
                <a:uFillTx/>
                <a:latin typeface="Trebuchet MS"/>
                <a:cs typeface="Trebuchet MS"/>
              </a:rPr>
              <a:t> </a:t>
            </a:r>
            <a:r>
              <a:rPr kumimoji="0" lang="fr-FR" sz="1200" b="1" i="0" u="none" strike="noStrike" kern="0" cap="none" spc="0" normalizeH="0" baseline="0" noProof="0" dirty="0">
                <a:ln>
                  <a:noFill/>
                </a:ln>
                <a:solidFill>
                  <a:srgbClr val="404040"/>
                </a:solidFill>
                <a:effectLst/>
                <a:uLnTx/>
                <a:uFillTx/>
                <a:latin typeface="Trebuchet MS"/>
                <a:cs typeface="Trebuchet MS"/>
              </a:rPr>
              <a:t>prévention</a:t>
            </a:r>
            <a:r>
              <a:rPr kumimoji="0" lang="fr-FR" sz="1200" b="1" i="0" u="none" strike="noStrike" kern="0" cap="none" spc="185" normalizeH="0" baseline="0" noProof="0" dirty="0">
                <a:ln>
                  <a:noFill/>
                </a:ln>
                <a:solidFill>
                  <a:srgbClr val="404040"/>
                </a:solidFill>
                <a:effectLst/>
                <a:uLnTx/>
                <a:uFillTx/>
                <a:latin typeface="Trebuchet MS"/>
                <a:cs typeface="Trebuchet MS"/>
              </a:rPr>
              <a:t> </a:t>
            </a:r>
            <a:r>
              <a:rPr kumimoji="0" lang="fr-FR" sz="1200" b="1" i="0" u="none" strike="noStrike" kern="0" cap="none" spc="0" normalizeH="0" baseline="0" noProof="0" dirty="0">
                <a:ln>
                  <a:noFill/>
                </a:ln>
                <a:solidFill>
                  <a:srgbClr val="404040"/>
                </a:solidFill>
                <a:effectLst/>
                <a:uLnTx/>
                <a:uFillTx/>
                <a:latin typeface="Trebuchet MS"/>
                <a:cs typeface="Trebuchet MS"/>
              </a:rPr>
              <a:t>(C2P) :</a:t>
            </a:r>
            <a:endParaRPr kumimoji="0" lang="fr-FR" sz="1200" b="1" i="0" u="none" strike="noStrike" kern="0" cap="none" spc="185" normalizeH="0" baseline="0" noProof="0" dirty="0">
              <a:ln>
                <a:noFill/>
              </a:ln>
              <a:solidFill>
                <a:srgbClr val="404040"/>
              </a:solidFill>
              <a:effectLst/>
              <a:uLnTx/>
              <a:uFillTx/>
              <a:latin typeface="Trebuchet MS"/>
              <a:cs typeface="Trebuchet MS"/>
            </a:endParaRPr>
          </a:p>
          <a:p>
            <a:pPr marL="171450" indent="-171450">
              <a:buFont typeface="Arial" panose="020B0604020202020204" pitchFamily="34" charset="0"/>
              <a:buChar char="•"/>
            </a:pP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Les</a:t>
            </a:r>
            <a:r>
              <a:rPr kumimoji="0" lang="fr-FR" sz="1200" b="0" i="0" u="sng" strike="noStrike" kern="0" cap="none" spc="250"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points</a:t>
            </a:r>
            <a:r>
              <a:rPr kumimoji="0" lang="fr-FR" sz="1200" b="0" i="0" u="sng" strike="noStrike" kern="0" cap="none" spc="260"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de</a:t>
            </a:r>
            <a:r>
              <a:rPr kumimoji="0" lang="fr-FR" sz="1200" b="0" i="0" u="sng" strike="noStrike" kern="0" cap="none" spc="254"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ce</a:t>
            </a:r>
            <a:r>
              <a:rPr kumimoji="0" lang="fr-FR" sz="1200" b="0" i="0" u="sng" strike="noStrike" kern="0" cap="none" spc="260"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compte</a:t>
            </a:r>
            <a:r>
              <a:rPr kumimoji="0" lang="fr-FR" sz="1200" b="0" i="0" u="sng" strike="noStrike" kern="0" cap="none" spc="260" normalizeH="0" baseline="0" noProof="0" dirty="0">
                <a:ln>
                  <a:noFill/>
                </a:ln>
                <a:solidFill>
                  <a:srgbClr val="404040"/>
                </a:solidFill>
                <a:effectLst/>
                <a:uLnTx/>
                <a:uFill>
                  <a:solidFill>
                    <a:srgbClr val="404040"/>
                  </a:solidFill>
                </a:uFill>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(cent</a:t>
            </a:r>
            <a:r>
              <a:rPr kumimoji="0" lang="fr-FR" sz="1200" b="0" i="0" u="none" strike="noStrike" kern="0" cap="none" spc="254"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au</a:t>
            </a:r>
            <a:r>
              <a:rPr kumimoji="0" lang="fr-FR" sz="1200" b="0" i="0" u="none" strike="noStrike" kern="0" cap="none" spc="26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maximum)</a:t>
            </a:r>
            <a:r>
              <a:rPr kumimoji="0" lang="fr-FR" sz="1200" b="0" i="0" u="none" strike="noStrike" kern="0" cap="none" spc="260" normalizeH="0" baseline="0" noProof="0" dirty="0">
                <a:ln>
                  <a:noFill/>
                </a:ln>
                <a:solidFill>
                  <a:srgbClr val="404040"/>
                </a:solidFill>
                <a:effectLst/>
                <a:uLnTx/>
                <a:uFillTx/>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doivent</a:t>
            </a:r>
            <a:r>
              <a:rPr kumimoji="0" lang="fr-FR" sz="1200" b="0" i="0" u="sng" strike="noStrike" kern="0" cap="none" spc="260"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avant</a:t>
            </a:r>
            <a:r>
              <a:rPr kumimoji="0" lang="fr-FR" sz="1200" b="0" i="0" u="sng" strike="noStrike" kern="0" cap="none" spc="260"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tout</a:t>
            </a:r>
            <a:r>
              <a:rPr kumimoji="0" lang="fr-FR" sz="1200" b="0" i="0" u="sng" strike="noStrike" kern="0" cap="none" spc="254"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servir</a:t>
            </a:r>
            <a:r>
              <a:rPr kumimoji="0" lang="fr-FR" sz="1200" b="0" i="0" u="sng" strike="noStrike" kern="0" cap="none" spc="260"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à</a:t>
            </a:r>
            <a:r>
              <a:rPr kumimoji="0" lang="fr-FR" sz="1200" b="0" i="0" u="sng" strike="noStrike" kern="0" cap="none" spc="260"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25" normalizeH="0" baseline="0" noProof="0" dirty="0">
                <a:ln>
                  <a:noFill/>
                </a:ln>
                <a:solidFill>
                  <a:srgbClr val="404040"/>
                </a:solidFill>
                <a:effectLst/>
                <a:uLnTx/>
                <a:uFill>
                  <a:solidFill>
                    <a:srgbClr val="404040"/>
                  </a:solidFill>
                </a:uFill>
                <a:latin typeface="Trebuchet MS"/>
                <a:cs typeface="Trebuchet MS"/>
              </a:rPr>
              <a:t>se</a:t>
            </a:r>
            <a:r>
              <a:rPr kumimoji="0" lang="fr-FR" sz="1200" b="0" i="0" u="none" strike="noStrike" kern="0" cap="none" spc="-25" normalizeH="0" baseline="0" noProof="0" dirty="0">
                <a:ln>
                  <a:noFill/>
                </a:ln>
                <a:solidFill>
                  <a:srgbClr val="404040"/>
                </a:solidFill>
                <a:effectLst/>
                <a:uLnTx/>
                <a:uFillTx/>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former</a:t>
            </a:r>
            <a:r>
              <a:rPr kumimoji="0" lang="fr-FR" sz="1200" b="0" i="0" u="sng" strike="noStrike" kern="0" cap="none" spc="105"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pour</a:t>
            </a:r>
            <a:r>
              <a:rPr kumimoji="0" lang="fr-FR" sz="1200" b="0" i="0" u="sng" strike="noStrike" kern="0" cap="none" spc="105"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une</a:t>
            </a:r>
            <a:r>
              <a:rPr kumimoji="0" lang="fr-FR" sz="1200" b="0" i="0" u="sng" strike="noStrike" kern="0" cap="none" spc="105"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reconversion</a:t>
            </a:r>
            <a:r>
              <a:rPr kumimoji="0" lang="fr-FR" sz="1200" b="0" i="0" u="sng" strike="noStrike" kern="0" cap="none" spc="110"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professionnelle</a:t>
            </a:r>
            <a:r>
              <a:rPr kumimoji="0" lang="fr-FR" sz="1200" b="0" i="0" u="sng" strike="noStrike" kern="0" cap="none" spc="725" normalizeH="0" baseline="0" noProof="0" dirty="0">
                <a:ln>
                  <a:noFill/>
                </a:ln>
                <a:solidFill>
                  <a:srgbClr val="404040"/>
                </a:solidFill>
                <a:effectLst/>
                <a:uLnTx/>
                <a:uFill>
                  <a:solidFill>
                    <a:srgbClr val="404040"/>
                  </a:solidFill>
                </a:uFill>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(obligation</a:t>
            </a:r>
            <a:r>
              <a:rPr kumimoji="0" lang="fr-FR" sz="1200" b="0" i="0" u="none" strike="noStrike" kern="0" cap="none" spc="10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pour</a:t>
            </a:r>
            <a:r>
              <a:rPr kumimoji="0" lang="fr-FR" sz="1200" b="0" i="0" u="none" strike="noStrike" kern="0" cap="none" spc="10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les</a:t>
            </a:r>
            <a:r>
              <a:rPr kumimoji="0" lang="fr-FR" sz="1200" b="0" i="0" u="none" strike="noStrike" kern="0" cap="none" spc="105" normalizeH="0" baseline="0" noProof="0" dirty="0">
                <a:ln>
                  <a:noFill/>
                </a:ln>
                <a:solidFill>
                  <a:srgbClr val="404040"/>
                </a:solidFill>
                <a:effectLst/>
                <a:uLnTx/>
                <a:uFillTx/>
                <a:latin typeface="Trebuchet MS"/>
                <a:cs typeface="Trebuchet MS"/>
              </a:rPr>
              <a:t>  </a:t>
            </a:r>
            <a:r>
              <a:rPr kumimoji="0" lang="fr-FR" sz="1200" b="0" i="0" u="none" strike="noStrike" kern="0" cap="none" spc="-10" normalizeH="0" baseline="0" noProof="0" dirty="0">
                <a:ln>
                  <a:noFill/>
                </a:ln>
                <a:solidFill>
                  <a:srgbClr val="404040"/>
                </a:solidFill>
                <a:effectLst/>
                <a:uLnTx/>
                <a:uFillTx/>
                <a:latin typeface="Trebuchet MS"/>
                <a:cs typeface="Trebuchet MS"/>
              </a:rPr>
              <a:t>vingt </a:t>
            </a:r>
            <a:r>
              <a:rPr kumimoji="0" lang="fr-FR" sz="1200" b="0" i="0" u="none" strike="noStrike" kern="0" cap="none" spc="0" normalizeH="0" baseline="0" noProof="0" dirty="0">
                <a:ln>
                  <a:noFill/>
                </a:ln>
                <a:solidFill>
                  <a:srgbClr val="404040"/>
                </a:solidFill>
                <a:effectLst/>
                <a:uLnTx/>
                <a:uFillTx/>
                <a:latin typeface="Trebuchet MS"/>
                <a:cs typeface="Trebuchet MS"/>
              </a:rPr>
              <a:t>premiers</a:t>
            </a:r>
            <a:r>
              <a:rPr kumimoji="0" lang="fr-FR" sz="1200" b="0" i="0" u="none" strike="noStrike" kern="0" cap="none" spc="-3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points)</a:t>
            </a:r>
            <a:r>
              <a:rPr kumimoji="0" lang="fr-FR" sz="1200" b="0" i="0" u="none" strike="noStrike" kern="0" cap="none" spc="-2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ou</a:t>
            </a:r>
            <a:r>
              <a:rPr kumimoji="0" lang="fr-FR" sz="1200" b="0" i="0" u="none" strike="noStrike" kern="0" cap="none" spc="-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aménager</a:t>
            </a:r>
            <a:r>
              <a:rPr kumimoji="0" lang="fr-FR" sz="1200" b="0" i="0" u="none" strike="noStrike" kern="0" cap="none" spc="-2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une</a:t>
            </a:r>
            <a:r>
              <a:rPr kumimoji="0" lang="fr-FR" sz="1200" b="0" i="0" u="none" strike="noStrike" kern="0" cap="none" spc="-2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fin</a:t>
            </a:r>
            <a:r>
              <a:rPr kumimoji="0" lang="fr-FR" sz="1200" b="0" i="0" u="none" strike="noStrike" kern="0" cap="none" spc="-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de</a:t>
            </a:r>
            <a:r>
              <a:rPr kumimoji="0" lang="fr-FR" sz="1200" b="0" i="0" u="none" strike="noStrike" kern="0" cap="none" spc="-2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carrière</a:t>
            </a:r>
            <a:r>
              <a:rPr kumimoji="0" lang="fr-FR" sz="1200" b="0" i="0" u="none" strike="noStrike" kern="0" cap="none" spc="-2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par</a:t>
            </a:r>
            <a:r>
              <a:rPr kumimoji="0" lang="fr-FR" sz="1200" b="0" i="0" u="none" strike="noStrike" kern="0" cap="none" spc="-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du</a:t>
            </a:r>
            <a:r>
              <a:rPr kumimoji="0" lang="fr-FR" sz="1200" b="0" i="0" u="none" strike="noStrike" kern="0" cap="none" spc="-2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temps</a:t>
            </a:r>
            <a:r>
              <a:rPr kumimoji="0" lang="fr-FR" sz="1200" b="0" i="0" u="none" strike="noStrike" kern="0" cap="none" spc="-20" normalizeH="0" baseline="0" noProof="0" dirty="0">
                <a:ln>
                  <a:noFill/>
                </a:ln>
                <a:solidFill>
                  <a:srgbClr val="404040"/>
                </a:solidFill>
                <a:effectLst/>
                <a:uLnTx/>
                <a:uFillTx/>
                <a:latin typeface="Trebuchet MS"/>
                <a:cs typeface="Trebuchet MS"/>
              </a:rPr>
              <a:t> </a:t>
            </a:r>
            <a:r>
              <a:rPr kumimoji="0" lang="fr-FR" sz="1200" b="0" i="0" u="none" strike="noStrike" kern="0" cap="none" spc="-10" normalizeH="0" baseline="0" noProof="0" dirty="0">
                <a:ln>
                  <a:noFill/>
                </a:ln>
                <a:solidFill>
                  <a:srgbClr val="404040"/>
                </a:solidFill>
                <a:effectLst/>
                <a:uLnTx/>
                <a:uFillTx/>
                <a:latin typeface="Trebuchet MS"/>
                <a:cs typeface="Trebuchet MS"/>
              </a:rPr>
              <a:t>partiel.</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200" b="0" i="0" u="none" strike="noStrike" kern="0" cap="none" spc="0" normalizeH="0" baseline="0" noProof="0" dirty="0">
                <a:ln>
                  <a:noFill/>
                </a:ln>
                <a:solidFill>
                  <a:srgbClr val="404040"/>
                </a:solidFill>
                <a:effectLst/>
                <a:uLnTx/>
                <a:uFillTx/>
                <a:latin typeface="Trebuchet MS"/>
                <a:cs typeface="Trebuchet MS"/>
              </a:rPr>
              <a:t>Il</a:t>
            </a:r>
            <a:r>
              <a:rPr kumimoji="0" lang="fr-FR" sz="1200" b="0" i="0" u="none" strike="noStrike" kern="0" cap="none" spc="31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faut</a:t>
            </a:r>
            <a:r>
              <a:rPr kumimoji="0" lang="fr-FR" sz="1200" b="0" i="0" u="none" strike="noStrike" kern="0" cap="none" spc="3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cumuler</a:t>
            </a:r>
            <a:r>
              <a:rPr kumimoji="0" lang="fr-FR" sz="1200" b="0" i="0" u="none" strike="noStrike" kern="0" cap="none" spc="3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plusieurs</a:t>
            </a:r>
            <a:r>
              <a:rPr kumimoji="0" lang="fr-FR" sz="1200" b="0" i="0" u="none" strike="noStrike" kern="0" cap="none" spc="3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critères</a:t>
            </a:r>
            <a:r>
              <a:rPr kumimoji="0" lang="fr-FR" sz="1200" b="0" i="0" u="none" strike="noStrike" kern="0" cap="none" spc="31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de</a:t>
            </a:r>
            <a:r>
              <a:rPr kumimoji="0" lang="fr-FR" sz="1200" b="0" i="0" u="none" strike="noStrike" kern="0" cap="none" spc="3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pénibilité</a:t>
            </a:r>
            <a:r>
              <a:rPr kumimoji="0" lang="fr-FR" sz="1200" b="0" i="0" u="none" strike="noStrike" kern="0" cap="none" spc="3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sur</a:t>
            </a:r>
            <a:r>
              <a:rPr kumimoji="0" lang="fr-FR" sz="1200" b="0" i="0" u="none" strike="noStrike" kern="0" cap="none" spc="31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le</a:t>
            </a:r>
            <a:r>
              <a:rPr kumimoji="0" lang="fr-FR" sz="1200" b="0" i="0" u="none" strike="noStrike" kern="0" cap="none" spc="3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poste</a:t>
            </a:r>
            <a:r>
              <a:rPr kumimoji="0" lang="fr-FR" sz="1200" b="0" i="0" u="none" strike="noStrike" kern="0" cap="none" spc="3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de</a:t>
            </a:r>
            <a:r>
              <a:rPr kumimoji="0" lang="fr-FR" sz="1200" b="0" i="0" u="none" strike="noStrike" kern="0" cap="none" spc="3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travail</a:t>
            </a:r>
            <a:r>
              <a:rPr kumimoji="0" lang="fr-FR" sz="1200" b="0" i="0" u="none" strike="noStrike" kern="0" cap="none" spc="320" normalizeH="0" baseline="0" noProof="0" dirty="0">
                <a:ln>
                  <a:noFill/>
                </a:ln>
                <a:solidFill>
                  <a:srgbClr val="404040"/>
                </a:solidFill>
                <a:effectLst/>
                <a:uLnTx/>
                <a:uFillTx/>
                <a:latin typeface="Trebuchet MS"/>
                <a:cs typeface="Trebuchet MS"/>
              </a:rPr>
              <a:t> </a:t>
            </a:r>
            <a:r>
              <a:rPr kumimoji="0" lang="fr-FR" sz="1200" b="0" i="0" u="none" strike="noStrike" kern="0" cap="none" spc="-20" normalizeH="0" baseline="0" noProof="0" dirty="0">
                <a:ln>
                  <a:noFill/>
                </a:ln>
                <a:solidFill>
                  <a:srgbClr val="404040"/>
                </a:solidFill>
                <a:effectLst/>
                <a:uLnTx/>
                <a:uFillTx/>
                <a:latin typeface="Trebuchet MS"/>
                <a:cs typeface="Trebuchet MS"/>
              </a:rPr>
              <a:t>pour </a:t>
            </a:r>
            <a:r>
              <a:rPr kumimoji="0" lang="fr-FR" sz="1200" b="0" i="0" u="none" strike="noStrike" kern="0" cap="none" spc="0" normalizeH="0" baseline="0" noProof="0" dirty="0">
                <a:ln>
                  <a:noFill/>
                </a:ln>
                <a:solidFill>
                  <a:srgbClr val="404040"/>
                </a:solidFill>
                <a:effectLst/>
                <a:uLnTx/>
                <a:uFillTx/>
                <a:latin typeface="Trebuchet MS"/>
                <a:cs typeface="Trebuchet MS"/>
              </a:rPr>
              <a:t>acquérir</a:t>
            </a:r>
            <a:r>
              <a:rPr kumimoji="0" lang="fr-FR" sz="1200" b="0" i="0" u="none" strike="noStrike" kern="0" cap="none" spc="6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ce</a:t>
            </a:r>
            <a:r>
              <a:rPr kumimoji="0" lang="fr-FR" sz="1200" b="0" i="0" u="none" strike="noStrike" kern="0" cap="none" spc="6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maximum</a:t>
            </a:r>
            <a:r>
              <a:rPr kumimoji="0" lang="fr-FR" sz="1200" b="0" i="0" u="none" strike="noStrike" kern="0" cap="none" spc="6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de</a:t>
            </a:r>
            <a:r>
              <a:rPr kumimoji="0" lang="fr-FR" sz="1200" b="0" i="0" u="none" strike="noStrike" kern="0" cap="none" spc="6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cent</a:t>
            </a:r>
            <a:r>
              <a:rPr kumimoji="0" lang="fr-FR" sz="1200" b="0" i="0" u="none" strike="noStrike" kern="0" cap="none" spc="6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points.</a:t>
            </a:r>
            <a:r>
              <a:rPr kumimoji="0" lang="fr-FR" sz="1200" b="0" i="0" u="none" strike="noStrike" kern="0" cap="none" spc="6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O</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r</a:t>
            </a:r>
            <a:r>
              <a:rPr kumimoji="0" lang="fr-FR" sz="1200" b="0" i="0" u="sng" strike="noStrike" kern="0" cap="none" spc="60"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ces</a:t>
            </a:r>
            <a:r>
              <a:rPr kumimoji="0" lang="fr-FR" sz="1200" b="0" i="0" u="sng" strike="noStrike" kern="0" cap="none" spc="65"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critères</a:t>
            </a:r>
            <a:r>
              <a:rPr kumimoji="0" lang="fr-FR" sz="1200" b="0" i="0" u="sng" strike="noStrike" kern="0" cap="none" spc="60"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sont</a:t>
            </a:r>
            <a:r>
              <a:rPr kumimoji="0" lang="fr-FR" sz="1200" b="0" i="0" u="sng" strike="noStrike" kern="0" cap="none" spc="65"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passés</a:t>
            </a:r>
            <a:r>
              <a:rPr kumimoji="0" lang="fr-FR" sz="1200" b="0" i="0" u="sng" strike="noStrike" kern="0" cap="none" spc="60"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de</a:t>
            </a:r>
            <a:r>
              <a:rPr kumimoji="0" lang="fr-FR" sz="1200" b="0" i="0" u="sng" strike="noStrike" kern="0" cap="none" spc="65"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10</a:t>
            </a:r>
            <a:r>
              <a:rPr kumimoji="0" lang="fr-FR" sz="1200" b="0" i="0" u="sng" strike="noStrike" kern="0" cap="none" spc="60"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à</a:t>
            </a:r>
            <a:r>
              <a:rPr kumimoji="0" lang="fr-FR" sz="1200" b="0" i="0" u="sng" strike="noStrike" kern="0" cap="none" spc="65"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6</a:t>
            </a:r>
            <a:r>
              <a:rPr kumimoji="0" lang="fr-FR" sz="1200" b="0" i="0" u="sng" strike="noStrike" kern="0" cap="none" spc="65"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25" normalizeH="0" baseline="0" noProof="0" dirty="0">
                <a:ln>
                  <a:noFill/>
                </a:ln>
                <a:solidFill>
                  <a:srgbClr val="404040"/>
                </a:solidFill>
                <a:effectLst/>
                <a:uLnTx/>
                <a:uFill>
                  <a:solidFill>
                    <a:srgbClr val="404040"/>
                  </a:solidFill>
                </a:uFill>
                <a:latin typeface="Trebuchet MS"/>
                <a:cs typeface="Trebuchet MS"/>
              </a:rPr>
              <a:t>en</a:t>
            </a:r>
            <a:r>
              <a:rPr kumimoji="0" lang="fr-FR" sz="1200" b="0" i="0" u="none" strike="noStrike" kern="0" cap="none" spc="-25" normalizeH="0" baseline="0" noProof="0" dirty="0">
                <a:ln>
                  <a:noFill/>
                </a:ln>
                <a:solidFill>
                  <a:srgbClr val="404040"/>
                </a:solidFill>
                <a:effectLst/>
                <a:uLnTx/>
                <a:uFillTx/>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2017</a:t>
            </a:r>
            <a:r>
              <a:rPr kumimoji="0" lang="fr-FR" sz="1200" b="0" i="0" u="sng" strike="noStrike" kern="0" cap="none" spc="210"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sur</a:t>
            </a:r>
            <a:r>
              <a:rPr kumimoji="0" lang="fr-FR" sz="1200" b="0" i="0" u="sng" strike="noStrike" kern="0" cap="none" spc="215"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décision</a:t>
            </a:r>
            <a:r>
              <a:rPr kumimoji="0" lang="fr-FR" sz="1200" b="0" i="0" u="sng" strike="noStrike" kern="0" cap="none" spc="215"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de</a:t>
            </a:r>
            <a:r>
              <a:rPr kumimoji="0" lang="fr-FR" sz="1200" b="0" i="0" u="sng" strike="noStrike" kern="0" cap="none" spc="215"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l’actuel</a:t>
            </a:r>
            <a:r>
              <a:rPr kumimoji="0" lang="fr-FR" sz="1200" b="0" i="0" u="sng" strike="noStrike" kern="0" cap="none" spc="215" normalizeH="0" baseline="0" noProof="0" dirty="0">
                <a:ln>
                  <a:noFill/>
                </a:ln>
                <a:solidFill>
                  <a:srgbClr val="404040"/>
                </a:solidFill>
                <a:effectLst/>
                <a:uLnTx/>
                <a:uFill>
                  <a:solidFill>
                    <a:srgbClr val="404040"/>
                  </a:solidFill>
                </a:uFill>
                <a:latin typeface="Trebuchet MS"/>
                <a:cs typeface="Trebuchet MS"/>
              </a:rPr>
              <a:t> </a:t>
            </a:r>
            <a:r>
              <a:rPr kumimoji="0" lang="fr-FR" sz="1200" b="0" i="0" u="sng" strike="noStrike" kern="0" cap="none" spc="0" normalizeH="0" baseline="0" noProof="0" dirty="0">
                <a:ln>
                  <a:noFill/>
                </a:ln>
                <a:solidFill>
                  <a:srgbClr val="404040"/>
                </a:solidFill>
                <a:effectLst/>
                <a:uLnTx/>
                <a:uFill>
                  <a:solidFill>
                    <a:srgbClr val="404040"/>
                  </a:solidFill>
                </a:uFill>
                <a:latin typeface="Trebuchet MS"/>
                <a:cs typeface="Trebuchet MS"/>
              </a:rPr>
              <a:t>gouvernement</a:t>
            </a:r>
            <a:r>
              <a:rPr kumimoji="0" lang="fr-FR" sz="1200" b="0" i="0" u="sng" strike="noStrike" kern="0" cap="none" spc="225" normalizeH="0" baseline="0" noProof="0" dirty="0">
                <a:ln>
                  <a:noFill/>
                </a:ln>
                <a:solidFill>
                  <a:srgbClr val="404040"/>
                </a:solidFill>
                <a:effectLst/>
                <a:uLnTx/>
                <a:uFill>
                  <a:solidFill>
                    <a:srgbClr val="404040"/>
                  </a:solidFill>
                </a:uFill>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(la</a:t>
            </a:r>
            <a:r>
              <a:rPr kumimoji="0" lang="fr-FR" sz="1200" b="0" i="0" u="none" strike="noStrike" kern="0" cap="none" spc="21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manutention</a:t>
            </a:r>
            <a:r>
              <a:rPr kumimoji="0" lang="fr-FR" sz="1200" b="0" i="0" u="none" strike="noStrike" kern="0" cap="none" spc="21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de</a:t>
            </a:r>
            <a:r>
              <a:rPr kumimoji="0" lang="fr-FR" sz="1200" b="0" i="0" u="none" strike="noStrike" kern="0" cap="none" spc="21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charges,</a:t>
            </a:r>
            <a:r>
              <a:rPr kumimoji="0" lang="fr-FR" sz="1200" b="0" i="0" u="none" strike="noStrike" kern="0" cap="none" spc="215" normalizeH="0" baseline="0" noProof="0" dirty="0">
                <a:ln>
                  <a:noFill/>
                </a:ln>
                <a:solidFill>
                  <a:srgbClr val="404040"/>
                </a:solidFill>
                <a:effectLst/>
                <a:uLnTx/>
                <a:uFillTx/>
                <a:latin typeface="Trebuchet MS"/>
                <a:cs typeface="Trebuchet MS"/>
              </a:rPr>
              <a:t> </a:t>
            </a:r>
            <a:r>
              <a:rPr kumimoji="0" lang="fr-FR" sz="1200" b="0" i="0" u="none" strike="noStrike" kern="0" cap="none" spc="-25" normalizeH="0" baseline="0" noProof="0" dirty="0">
                <a:ln>
                  <a:noFill/>
                </a:ln>
                <a:solidFill>
                  <a:srgbClr val="404040"/>
                </a:solidFill>
                <a:effectLst/>
                <a:uLnTx/>
                <a:uFillTx/>
                <a:latin typeface="Trebuchet MS"/>
                <a:cs typeface="Trebuchet MS"/>
              </a:rPr>
              <a:t>les </a:t>
            </a:r>
            <a:r>
              <a:rPr kumimoji="0" lang="fr-FR" sz="1200" b="0" i="0" u="none" strike="noStrike" kern="0" cap="none" spc="0" normalizeH="0" baseline="0" noProof="0" dirty="0">
                <a:ln>
                  <a:noFill/>
                </a:ln>
                <a:solidFill>
                  <a:srgbClr val="404040"/>
                </a:solidFill>
                <a:effectLst/>
                <a:uLnTx/>
                <a:uFillTx/>
                <a:latin typeface="Trebuchet MS"/>
                <a:cs typeface="Trebuchet MS"/>
              </a:rPr>
              <a:t>postures</a:t>
            </a:r>
            <a:r>
              <a:rPr kumimoji="0" lang="fr-FR" sz="1200" b="0" i="0" u="none" strike="noStrike" kern="0" cap="none" spc="114"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pénibles,</a:t>
            </a:r>
            <a:r>
              <a:rPr kumimoji="0" lang="fr-FR" sz="1200" b="0" i="0" u="none" strike="noStrike" kern="0" cap="none" spc="12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les</a:t>
            </a:r>
            <a:r>
              <a:rPr kumimoji="0" lang="fr-FR" sz="1200" b="0" i="0" u="none" strike="noStrike" kern="0" cap="none" spc="1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vibrations</a:t>
            </a:r>
            <a:r>
              <a:rPr kumimoji="0" lang="fr-FR" sz="1200" b="0" i="0" u="none" strike="noStrike" kern="0" cap="none" spc="1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mécaniques</a:t>
            </a:r>
            <a:r>
              <a:rPr kumimoji="0" lang="fr-FR" sz="1200" b="0" i="0" u="none" strike="noStrike" kern="0" cap="none" spc="12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et</a:t>
            </a:r>
            <a:r>
              <a:rPr kumimoji="0" lang="fr-FR" sz="1200" b="0" i="0" u="none" strike="noStrike" kern="0" cap="none" spc="114"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les</a:t>
            </a:r>
            <a:r>
              <a:rPr kumimoji="0" lang="fr-FR" sz="1200" b="0" i="0" u="none" strike="noStrike" kern="0" cap="none" spc="12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risques</a:t>
            </a:r>
            <a:r>
              <a:rPr kumimoji="0" lang="fr-FR" sz="1200" b="0" i="0" u="none" strike="noStrike" kern="0" cap="none" spc="1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chimiques</a:t>
            </a:r>
            <a:r>
              <a:rPr kumimoji="0" lang="fr-FR" sz="1200" b="0" i="0" u="none" strike="noStrike" kern="0" cap="none" spc="12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ont</a:t>
            </a:r>
            <a:r>
              <a:rPr kumimoji="0" lang="fr-FR" sz="1200" b="0" i="0" u="none" strike="noStrike" kern="0" cap="none" spc="120" normalizeH="0" baseline="0" noProof="0" dirty="0">
                <a:ln>
                  <a:noFill/>
                </a:ln>
                <a:solidFill>
                  <a:srgbClr val="404040"/>
                </a:solidFill>
                <a:effectLst/>
                <a:uLnTx/>
                <a:uFillTx/>
                <a:latin typeface="Trebuchet MS"/>
                <a:cs typeface="Trebuchet MS"/>
              </a:rPr>
              <a:t> </a:t>
            </a:r>
            <a:r>
              <a:rPr kumimoji="0" lang="fr-FR" sz="1200" b="0" i="0" u="none" strike="noStrike" kern="0" cap="none" spc="-25" normalizeH="0" baseline="0" noProof="0" dirty="0">
                <a:ln>
                  <a:noFill/>
                </a:ln>
                <a:solidFill>
                  <a:srgbClr val="404040"/>
                </a:solidFill>
                <a:effectLst/>
                <a:uLnTx/>
                <a:uFillTx/>
                <a:latin typeface="Trebuchet MS"/>
                <a:cs typeface="Trebuchet MS"/>
              </a:rPr>
              <a:t>été </a:t>
            </a:r>
            <a:r>
              <a:rPr kumimoji="0" lang="fr-FR" sz="1200" b="0" i="0" u="none" strike="noStrike" kern="0" cap="none" spc="0" normalizeH="0" baseline="0" noProof="0" dirty="0">
                <a:ln>
                  <a:noFill/>
                </a:ln>
                <a:solidFill>
                  <a:srgbClr val="404040"/>
                </a:solidFill>
                <a:effectLst/>
                <a:uLnTx/>
                <a:uFillTx/>
                <a:latin typeface="Trebuchet MS"/>
                <a:cs typeface="Trebuchet MS"/>
              </a:rPr>
              <a:t>supprimés</a:t>
            </a:r>
            <a:r>
              <a:rPr kumimoji="0" lang="fr-FR" sz="1200" b="0" i="0" u="none" strike="noStrike" kern="0" cap="none" spc="-2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par</a:t>
            </a:r>
            <a:r>
              <a:rPr kumimoji="0" lang="fr-FR" sz="1200" b="0" i="0" u="none" strike="noStrike" kern="0" cap="none" spc="-20" normalizeH="0" baseline="0" noProof="0" dirty="0">
                <a:ln>
                  <a:noFill/>
                </a:ln>
                <a:solidFill>
                  <a:srgbClr val="404040"/>
                </a:solidFill>
                <a:effectLst/>
                <a:uLnTx/>
                <a:uFillTx/>
                <a:latin typeface="Trebuchet MS"/>
                <a:cs typeface="Trebuchet MS"/>
              </a:rPr>
              <a:t> </a:t>
            </a:r>
            <a:r>
              <a:rPr kumimoji="0" lang="fr-FR" sz="1200" b="0" i="0" u="none" strike="noStrike" kern="0" cap="none" spc="-10" normalizeH="0" baseline="0" noProof="0" dirty="0">
                <a:ln>
                  <a:noFill/>
                </a:ln>
                <a:solidFill>
                  <a:srgbClr val="404040"/>
                </a:solidFill>
                <a:effectLst/>
                <a:uLnTx/>
                <a:uFillTx/>
                <a:latin typeface="Trebuchet MS"/>
                <a:cs typeface="Trebuchet MS"/>
              </a:rPr>
              <a:t>exemple).</a:t>
            </a:r>
            <a:endParaRPr kumimoji="0" lang="fr-FR" sz="1200" b="0" i="0" u="none" strike="noStrike" kern="0" cap="none" spc="0" normalizeH="0" baseline="0" noProof="0" dirty="0">
              <a:ln>
                <a:noFill/>
              </a:ln>
              <a:solidFill>
                <a:sysClr val="windowText" lastClr="000000"/>
              </a:solidFill>
              <a:effectLst/>
              <a:uLnTx/>
              <a:uFillTx/>
              <a:latin typeface="Trebuchet MS"/>
              <a:cs typeface="Trebuchet M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fr-FR" sz="1200" b="0" i="0" u="none" strike="noStrike" kern="0" cap="none" spc="0" normalizeH="0" baseline="0" noProof="0" dirty="0">
              <a:ln>
                <a:noFill/>
              </a:ln>
              <a:solidFill>
                <a:sysClr val="windowText" lastClr="000000"/>
              </a:solidFill>
              <a:effectLst/>
              <a:uLnTx/>
              <a:uFillTx/>
              <a:latin typeface="Trebuchet MS"/>
              <a:cs typeface="Trebuchet M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fr-FR" sz="1200" b="1" i="0" u="none" strike="noStrike" kern="0" cap="none" spc="0" normalizeH="0" baseline="0" noProof="0" dirty="0">
                <a:ln>
                  <a:noFill/>
                </a:ln>
                <a:solidFill>
                  <a:sysClr val="windowText" lastClr="000000"/>
                </a:solidFill>
                <a:effectLst/>
                <a:uLnTx/>
                <a:uFillTx/>
                <a:latin typeface="Trebuchet MS"/>
                <a:cs typeface="Trebuchet MS"/>
              </a:rPr>
              <a:t>Retraite travailleurs handicapés</a:t>
            </a:r>
          </a:p>
          <a:p>
            <a:pPr marL="183515" marR="6350" lvl="0" indent="-171450" algn="just" defTabSz="914400" eaLnBrk="1" fontAlgn="auto" latinLnBrk="0" hangingPunct="1">
              <a:lnSpc>
                <a:spcPts val="2100"/>
              </a:lnSpc>
              <a:spcBef>
                <a:spcPts val="219"/>
              </a:spcBef>
              <a:spcAft>
                <a:spcPts val="0"/>
              </a:spcAft>
              <a:buClr>
                <a:srgbClr val="D20012"/>
              </a:buClr>
              <a:buSzPct val="80555"/>
              <a:buFont typeface="Arial" panose="020B0604020202020204" pitchFamily="34" charset="0"/>
              <a:buChar char="•"/>
              <a:tabLst>
                <a:tab pos="298450" algn="l"/>
              </a:tabLst>
              <a:defRPr/>
            </a:pPr>
            <a:r>
              <a:rPr kumimoji="0" lang="fr-FR" sz="1200" b="0" i="0" u="none" strike="noStrike" kern="0" cap="none" spc="0" normalizeH="0" baseline="0" noProof="0" dirty="0">
                <a:ln>
                  <a:noFill/>
                </a:ln>
                <a:solidFill>
                  <a:srgbClr val="404040"/>
                </a:solidFill>
                <a:effectLst/>
                <a:uLnTx/>
                <a:uFillTx/>
                <a:latin typeface="Trebuchet MS"/>
                <a:cs typeface="Trebuchet MS"/>
              </a:rPr>
              <a:t>Le</a:t>
            </a:r>
            <a:r>
              <a:rPr kumimoji="0" lang="fr-FR" sz="1200" b="0" i="0" u="none" strike="noStrike" kern="0" cap="none" spc="1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compte</a:t>
            </a:r>
            <a:r>
              <a:rPr kumimoji="0" lang="fr-FR" sz="1200" b="0" i="0" u="none" strike="noStrike" kern="0" cap="none" spc="1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de</a:t>
            </a:r>
            <a:r>
              <a:rPr kumimoji="0" lang="fr-FR" sz="1200" b="0" i="0" u="none" strike="noStrike" kern="0" cap="none" spc="1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trimestres</a:t>
            </a:r>
            <a:r>
              <a:rPr kumimoji="0" lang="fr-FR" sz="1200" b="0" i="0" u="none" strike="noStrike" kern="0" cap="none" spc="1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est</a:t>
            </a:r>
            <a:r>
              <a:rPr kumimoji="0" lang="fr-FR" sz="1200" b="0" i="0" u="none" strike="noStrike" kern="0" cap="none" spc="12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soumis</a:t>
            </a:r>
            <a:r>
              <a:rPr kumimoji="0" lang="fr-FR" sz="1200" b="0" i="0" u="none" strike="noStrike" kern="0" cap="none" spc="1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à</a:t>
            </a:r>
            <a:r>
              <a:rPr kumimoji="0" lang="fr-FR" sz="1200" b="0" i="0" u="none" strike="noStrike" kern="0" cap="none" spc="1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un</a:t>
            </a:r>
            <a:r>
              <a:rPr kumimoji="0" lang="fr-FR" sz="1200" b="0" i="0" u="none" strike="noStrike" kern="0" cap="none" spc="1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nombre</a:t>
            </a:r>
            <a:r>
              <a:rPr kumimoji="0" lang="fr-FR" sz="1200" b="0" i="0" u="none" strike="noStrike" kern="0" cap="none" spc="12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plancher</a:t>
            </a:r>
            <a:r>
              <a:rPr kumimoji="0" lang="fr-FR" sz="1200" b="0" i="0" u="none" strike="noStrike" kern="0" cap="none" spc="1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(une</a:t>
            </a:r>
            <a:r>
              <a:rPr kumimoji="0" lang="fr-FR" sz="1200" b="0" i="0" u="none" strike="noStrike" kern="0" cap="none" spc="1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différence</a:t>
            </a:r>
            <a:r>
              <a:rPr kumimoji="0" lang="fr-FR" sz="1200" b="0" i="0" u="none" strike="noStrike" kern="0" cap="none" spc="12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de</a:t>
            </a:r>
            <a:r>
              <a:rPr kumimoji="0" lang="fr-FR" sz="1200" b="0" i="0" u="none" strike="noStrike" kern="0" cap="none" spc="125" normalizeH="0" baseline="0" noProof="0" dirty="0">
                <a:ln>
                  <a:noFill/>
                </a:ln>
                <a:solidFill>
                  <a:srgbClr val="404040"/>
                </a:solidFill>
                <a:effectLst/>
                <a:uLnTx/>
                <a:uFillTx/>
                <a:latin typeface="Trebuchet MS"/>
                <a:cs typeface="Trebuchet MS"/>
              </a:rPr>
              <a:t> </a:t>
            </a:r>
            <a:r>
              <a:rPr kumimoji="0" lang="fr-FR" sz="1200" b="0" i="0" u="none" strike="noStrike" kern="0" cap="none" spc="-10" normalizeH="0" baseline="0" noProof="0" dirty="0">
                <a:ln>
                  <a:noFill/>
                </a:ln>
                <a:solidFill>
                  <a:srgbClr val="404040"/>
                </a:solidFill>
                <a:effectLst/>
                <a:uLnTx/>
                <a:uFillTx/>
                <a:latin typeface="Trebuchet MS"/>
                <a:cs typeface="Trebuchet MS"/>
              </a:rPr>
              <a:t>vingt </a:t>
            </a:r>
            <a:r>
              <a:rPr kumimoji="0" lang="fr-FR" sz="1200" b="0" i="0" u="none" strike="noStrike" kern="0" cap="none" spc="0" normalizeH="0" baseline="0" noProof="0" dirty="0">
                <a:ln>
                  <a:noFill/>
                </a:ln>
                <a:solidFill>
                  <a:srgbClr val="404040"/>
                </a:solidFill>
                <a:effectLst/>
                <a:uLnTx/>
                <a:uFillTx/>
                <a:latin typeface="Trebuchet MS"/>
                <a:cs typeface="Trebuchet MS"/>
              </a:rPr>
              <a:t>trimestres</a:t>
            </a:r>
            <a:r>
              <a:rPr kumimoji="0" lang="fr-FR" sz="1200" b="0" i="0" u="none" strike="noStrike" kern="0" cap="none" spc="5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maximum</a:t>
            </a:r>
            <a:r>
              <a:rPr kumimoji="0" lang="fr-FR" sz="1200" b="0" i="0" u="none" strike="noStrike" kern="0" cap="none" spc="6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est</a:t>
            </a:r>
            <a:r>
              <a:rPr kumimoji="0" lang="fr-FR" sz="1200" b="0" i="0" u="none" strike="noStrike" kern="0" cap="none" spc="6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tolérée</a:t>
            </a:r>
            <a:r>
              <a:rPr kumimoji="0" lang="fr-FR" sz="1200" b="0" i="0" u="none" strike="noStrike" kern="0" cap="none" spc="6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entre</a:t>
            </a:r>
            <a:r>
              <a:rPr kumimoji="0" lang="fr-FR" sz="1200" b="0" i="0" u="none" strike="noStrike" kern="0" cap="none" spc="5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le</a:t>
            </a:r>
            <a:r>
              <a:rPr kumimoji="0" lang="fr-FR" sz="1200" b="0" i="0" u="none" strike="noStrike" kern="0" cap="none" spc="6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nombre</a:t>
            </a:r>
            <a:r>
              <a:rPr kumimoji="0" lang="fr-FR" sz="1200" b="0" i="0" u="none" strike="noStrike" kern="0" cap="none" spc="6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de</a:t>
            </a:r>
            <a:r>
              <a:rPr kumimoji="0" lang="fr-FR" sz="1200" b="0" i="0" u="none" strike="noStrike" kern="0" cap="none" spc="5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trimestres</a:t>
            </a:r>
            <a:r>
              <a:rPr kumimoji="0" lang="fr-FR" sz="1200" b="0" i="0" u="none" strike="noStrike" kern="0" cap="none" spc="5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cotisés</a:t>
            </a:r>
            <a:r>
              <a:rPr kumimoji="0" lang="fr-FR" sz="1200" b="0" i="0" u="none" strike="noStrike" kern="0" cap="none" spc="5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et</a:t>
            </a:r>
            <a:r>
              <a:rPr kumimoji="0" lang="fr-FR" sz="1200" b="0" i="0" u="none" strike="noStrike" kern="0" cap="none" spc="6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le</a:t>
            </a:r>
            <a:r>
              <a:rPr kumimoji="0" lang="fr-FR" sz="1200" b="0" i="0" u="none" strike="noStrike" kern="0" cap="none" spc="60" normalizeH="0" baseline="0" noProof="0" dirty="0">
                <a:ln>
                  <a:noFill/>
                </a:ln>
                <a:solidFill>
                  <a:srgbClr val="404040"/>
                </a:solidFill>
                <a:effectLst/>
                <a:uLnTx/>
                <a:uFillTx/>
                <a:latin typeface="Trebuchet MS"/>
                <a:cs typeface="Trebuchet MS"/>
              </a:rPr>
              <a:t> </a:t>
            </a:r>
            <a:r>
              <a:rPr kumimoji="0" lang="fr-FR" sz="1200" b="0" i="0" u="none" strike="noStrike" kern="0" cap="none" spc="-10" normalizeH="0" baseline="0" noProof="0" dirty="0">
                <a:ln>
                  <a:noFill/>
                </a:ln>
                <a:solidFill>
                  <a:srgbClr val="404040"/>
                </a:solidFill>
                <a:effectLst/>
                <a:uLnTx/>
                <a:uFillTx/>
                <a:latin typeface="Trebuchet MS"/>
                <a:cs typeface="Trebuchet MS"/>
              </a:rPr>
              <a:t>nombre </a:t>
            </a:r>
            <a:r>
              <a:rPr kumimoji="0" lang="fr-FR" sz="1200" b="0" i="0" u="none" strike="noStrike" kern="0" cap="none" spc="0" normalizeH="0" baseline="0" noProof="0" dirty="0">
                <a:ln>
                  <a:noFill/>
                </a:ln>
                <a:solidFill>
                  <a:srgbClr val="404040"/>
                </a:solidFill>
                <a:effectLst/>
                <a:uLnTx/>
                <a:uFillTx/>
                <a:latin typeface="Trebuchet MS"/>
                <a:cs typeface="Trebuchet MS"/>
              </a:rPr>
              <a:t>de</a:t>
            </a:r>
            <a:r>
              <a:rPr kumimoji="0" lang="fr-FR" sz="1200" b="0" i="0" u="none" strike="noStrike" kern="0" cap="none" spc="-3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trimestres</a:t>
            </a:r>
            <a:r>
              <a:rPr kumimoji="0" lang="fr-FR" sz="1200" b="0" i="0" u="none" strike="noStrike" kern="0" cap="none" spc="-30" normalizeH="0" baseline="0" noProof="0" dirty="0">
                <a:ln>
                  <a:noFill/>
                </a:ln>
                <a:solidFill>
                  <a:srgbClr val="404040"/>
                </a:solidFill>
                <a:effectLst/>
                <a:uLnTx/>
                <a:uFillTx/>
                <a:latin typeface="Trebuchet MS"/>
                <a:cs typeface="Trebuchet MS"/>
              </a:rPr>
              <a:t> </a:t>
            </a:r>
            <a:r>
              <a:rPr kumimoji="0" lang="fr-FR" sz="1200" b="0" i="0" u="none" strike="noStrike" kern="0" cap="none" spc="-10" normalizeH="0" baseline="0" noProof="0" dirty="0">
                <a:ln>
                  <a:noFill/>
                </a:ln>
                <a:solidFill>
                  <a:srgbClr val="404040"/>
                </a:solidFill>
                <a:effectLst/>
                <a:uLnTx/>
                <a:uFillTx/>
                <a:latin typeface="Trebuchet MS"/>
                <a:cs typeface="Trebuchet MS"/>
              </a:rPr>
              <a:t>assimilés).</a:t>
            </a:r>
            <a:endParaRPr kumimoji="0" lang="fr-FR" sz="1200" b="0" i="0" u="none" strike="noStrike" kern="0" cap="none" spc="0" normalizeH="0" baseline="0" noProof="0" dirty="0">
              <a:ln>
                <a:noFill/>
              </a:ln>
              <a:solidFill>
                <a:sysClr val="windowText" lastClr="000000"/>
              </a:solidFill>
              <a:effectLst/>
              <a:uLnTx/>
              <a:uFillTx/>
              <a:latin typeface="Trebuchet MS"/>
              <a:cs typeface="Trebuchet MS"/>
            </a:endParaRPr>
          </a:p>
          <a:p>
            <a:pPr marL="183515" marR="6350" lvl="0" indent="-171450" algn="just" defTabSz="914400" eaLnBrk="1" fontAlgn="auto" latinLnBrk="0" hangingPunct="1">
              <a:lnSpc>
                <a:spcPts val="2100"/>
              </a:lnSpc>
              <a:spcBef>
                <a:spcPts val="219"/>
              </a:spcBef>
              <a:spcAft>
                <a:spcPts val="0"/>
              </a:spcAft>
              <a:buClr>
                <a:srgbClr val="D20012"/>
              </a:buClr>
              <a:buSzPct val="80555"/>
              <a:buFont typeface="Arial" panose="020B0604020202020204" pitchFamily="34" charset="0"/>
              <a:buChar char="•"/>
              <a:tabLst>
                <a:tab pos="298450" algn="l"/>
              </a:tabLst>
              <a:defRPr/>
            </a:pPr>
            <a:r>
              <a:rPr kumimoji="0" lang="fr-FR" sz="1200" b="0" i="0" u="none" strike="noStrike" kern="0" cap="none" spc="0" normalizeH="0" baseline="0" noProof="0" dirty="0">
                <a:ln>
                  <a:noFill/>
                </a:ln>
                <a:solidFill>
                  <a:srgbClr val="404040"/>
                </a:solidFill>
                <a:effectLst/>
                <a:uLnTx/>
                <a:uFillTx/>
                <a:latin typeface="Trebuchet MS"/>
                <a:cs typeface="Trebuchet MS"/>
              </a:rPr>
              <a:t>Si</a:t>
            </a:r>
            <a:r>
              <a:rPr kumimoji="0" lang="fr-FR" sz="1200" b="0" i="0" u="none" strike="noStrike" kern="0" cap="none" spc="15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un</a:t>
            </a:r>
            <a:r>
              <a:rPr kumimoji="0" lang="fr-FR" sz="1200" b="0" i="0" u="none" strike="noStrike" kern="0" cap="none" spc="15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travailleur</a:t>
            </a:r>
            <a:r>
              <a:rPr kumimoji="0" lang="fr-FR" sz="1200" b="0" i="0" u="none" strike="noStrike" kern="0" cap="none" spc="15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handicapé</a:t>
            </a:r>
            <a:r>
              <a:rPr kumimoji="0" lang="fr-FR" sz="1200" b="0" i="0" u="none" strike="noStrike" kern="0" cap="none" spc="15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a</a:t>
            </a:r>
            <a:r>
              <a:rPr kumimoji="0" lang="fr-FR" sz="1200" b="0" i="0" u="none" strike="noStrike" kern="0" cap="none" spc="15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passé</a:t>
            </a:r>
            <a:r>
              <a:rPr kumimoji="0" lang="fr-FR" sz="1200" b="0" i="0" u="none" strike="noStrike" kern="0" cap="none" spc="15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plus</a:t>
            </a:r>
            <a:r>
              <a:rPr kumimoji="0" lang="fr-FR" sz="1200" b="0" i="0" u="none" strike="noStrike" kern="0" cap="none" spc="15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de</a:t>
            </a:r>
            <a:r>
              <a:rPr kumimoji="0" lang="fr-FR" sz="1200" b="0" i="0" u="none" strike="noStrike" kern="0" cap="none" spc="15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cinq</a:t>
            </a:r>
            <a:r>
              <a:rPr kumimoji="0" lang="fr-FR" sz="1200" b="0" i="0" u="none" strike="noStrike" kern="0" cap="none" spc="15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années</a:t>
            </a:r>
            <a:r>
              <a:rPr kumimoji="0" lang="fr-FR" sz="1200" b="0" i="0" u="none" strike="noStrike" kern="0" cap="none" spc="15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en</a:t>
            </a:r>
            <a:r>
              <a:rPr kumimoji="0" lang="fr-FR" sz="1200" b="0" i="0" u="none" strike="noStrike" kern="0" cap="none" spc="15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maladie</a:t>
            </a:r>
            <a:r>
              <a:rPr kumimoji="0" lang="fr-FR" sz="1200" b="0" i="0" u="none" strike="noStrike" kern="0" cap="none" spc="15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ou</a:t>
            </a:r>
            <a:r>
              <a:rPr kumimoji="0" lang="fr-FR" sz="1200" b="0" i="0" u="none" strike="noStrike" kern="0" cap="none" spc="15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au</a:t>
            </a:r>
            <a:r>
              <a:rPr kumimoji="0" lang="fr-FR" sz="1200" b="0" i="0" u="none" strike="noStrike" kern="0" cap="none" spc="155" normalizeH="0" baseline="0" noProof="0" dirty="0">
                <a:ln>
                  <a:noFill/>
                </a:ln>
                <a:solidFill>
                  <a:srgbClr val="404040"/>
                </a:solidFill>
                <a:effectLst/>
                <a:uLnTx/>
                <a:uFillTx/>
                <a:latin typeface="Trebuchet MS"/>
                <a:cs typeface="Trebuchet MS"/>
              </a:rPr>
              <a:t> </a:t>
            </a:r>
            <a:r>
              <a:rPr kumimoji="0" lang="fr-FR" sz="1200" b="0" i="0" u="none" strike="noStrike" kern="0" cap="none" spc="-10" normalizeH="0" baseline="0" noProof="0" dirty="0">
                <a:ln>
                  <a:noFill/>
                </a:ln>
                <a:solidFill>
                  <a:srgbClr val="404040"/>
                </a:solidFill>
                <a:effectLst/>
                <a:uLnTx/>
                <a:uFillTx/>
                <a:latin typeface="Trebuchet MS"/>
                <a:cs typeface="Trebuchet MS"/>
              </a:rPr>
              <a:t>chômage </a:t>
            </a:r>
            <a:r>
              <a:rPr kumimoji="0" lang="fr-FR" sz="1200" b="0" i="0" u="none" strike="noStrike" kern="0" cap="none" spc="0" normalizeH="0" baseline="0" noProof="0" dirty="0">
                <a:ln>
                  <a:noFill/>
                </a:ln>
                <a:solidFill>
                  <a:srgbClr val="404040"/>
                </a:solidFill>
                <a:effectLst/>
                <a:uLnTx/>
                <a:uFillTx/>
                <a:latin typeface="Trebuchet MS"/>
                <a:cs typeface="Trebuchet MS"/>
              </a:rPr>
              <a:t>(correspondant</a:t>
            </a:r>
            <a:r>
              <a:rPr kumimoji="0" lang="fr-FR" sz="1200" b="0" i="0" u="none" strike="noStrike" kern="0" cap="none" spc="459"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donc</a:t>
            </a:r>
            <a:r>
              <a:rPr kumimoji="0" lang="fr-FR" sz="1200" b="0" i="0" u="none" strike="noStrike" kern="0" cap="none" spc="46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à</a:t>
            </a:r>
            <a:r>
              <a:rPr kumimoji="0" lang="fr-FR" sz="1200" b="0" i="0" u="none" strike="noStrike" kern="0" cap="none" spc="459"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vingt</a:t>
            </a:r>
            <a:r>
              <a:rPr kumimoji="0" lang="fr-FR" sz="1200" b="0" i="0" u="none" strike="noStrike" kern="0" cap="none" spc="470"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et</a:t>
            </a:r>
            <a:r>
              <a:rPr kumimoji="0" lang="fr-FR" sz="1200" b="0" i="0" u="none" strike="noStrike" kern="0" cap="none" spc="46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un</a:t>
            </a:r>
            <a:r>
              <a:rPr kumimoji="0" lang="fr-FR" sz="1200" b="0" i="0" u="none" strike="noStrike" kern="0" cap="none" spc="459"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trimestres),</a:t>
            </a:r>
            <a:r>
              <a:rPr kumimoji="0" lang="fr-FR" sz="1200" b="0" i="0" u="none" strike="noStrike" kern="0" cap="none" spc="46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il</a:t>
            </a:r>
            <a:r>
              <a:rPr kumimoji="0" lang="fr-FR" sz="1200" b="0" i="0" u="none" strike="noStrike" kern="0" cap="none" spc="459"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ne</a:t>
            </a:r>
            <a:r>
              <a:rPr kumimoji="0" lang="fr-FR" sz="1200" b="0" i="0" u="none" strike="noStrike" kern="0" cap="none" spc="46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peut</a:t>
            </a:r>
            <a:r>
              <a:rPr kumimoji="0" lang="fr-FR" sz="1200" b="0" i="0" u="none" strike="noStrike" kern="0" cap="none" spc="46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pas</a:t>
            </a:r>
            <a:r>
              <a:rPr kumimoji="0" lang="fr-FR" sz="1200" b="0" i="0" u="none" strike="noStrike" kern="0" cap="none" spc="459"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prétendre</a:t>
            </a:r>
            <a:r>
              <a:rPr kumimoji="0" lang="fr-FR" sz="1200" b="0" i="0" u="none" strike="noStrike" kern="0" cap="none" spc="465" normalizeH="0" baseline="0" noProof="0" dirty="0">
                <a:ln>
                  <a:noFill/>
                </a:ln>
                <a:solidFill>
                  <a:srgbClr val="404040"/>
                </a:solidFill>
                <a:effectLst/>
                <a:uLnTx/>
                <a:uFillTx/>
                <a:latin typeface="Trebuchet MS"/>
                <a:cs typeface="Trebuchet MS"/>
              </a:rPr>
              <a:t> </a:t>
            </a:r>
            <a:r>
              <a:rPr kumimoji="0" lang="fr-FR" sz="1200" b="0" i="0" u="none" strike="noStrike" kern="0" cap="none" spc="0" normalizeH="0" baseline="0" noProof="0" dirty="0">
                <a:ln>
                  <a:noFill/>
                </a:ln>
                <a:solidFill>
                  <a:srgbClr val="404040"/>
                </a:solidFill>
                <a:effectLst/>
                <a:uLnTx/>
                <a:uFillTx/>
                <a:latin typeface="Trebuchet MS"/>
                <a:cs typeface="Trebuchet MS"/>
              </a:rPr>
              <a:t>à</a:t>
            </a:r>
            <a:r>
              <a:rPr kumimoji="0" lang="fr-FR" sz="1200" b="0" i="0" u="none" strike="noStrike" kern="0" cap="none" spc="465" normalizeH="0" baseline="0" noProof="0" dirty="0">
                <a:ln>
                  <a:noFill/>
                </a:ln>
                <a:solidFill>
                  <a:srgbClr val="404040"/>
                </a:solidFill>
                <a:effectLst/>
                <a:uLnTx/>
                <a:uFillTx/>
                <a:latin typeface="Trebuchet MS"/>
                <a:cs typeface="Trebuchet MS"/>
              </a:rPr>
              <a:t> </a:t>
            </a:r>
            <a:r>
              <a:rPr kumimoji="0" lang="fr-FR" sz="1200" b="0" i="0" u="none" strike="noStrike" kern="0" cap="none" spc="-25" normalizeH="0" baseline="0" noProof="0" dirty="0">
                <a:ln>
                  <a:noFill/>
                </a:ln>
                <a:solidFill>
                  <a:srgbClr val="404040"/>
                </a:solidFill>
                <a:effectLst/>
                <a:uLnTx/>
                <a:uFillTx/>
                <a:latin typeface="Trebuchet MS"/>
                <a:cs typeface="Trebuchet MS"/>
              </a:rPr>
              <a:t>une </a:t>
            </a:r>
            <a:r>
              <a:rPr kumimoji="0" lang="fr-FR" sz="1200" b="0" i="0" u="none" strike="noStrike" kern="0" cap="none" spc="0" normalizeH="0" baseline="0" noProof="0" dirty="0">
                <a:ln>
                  <a:noFill/>
                </a:ln>
                <a:solidFill>
                  <a:srgbClr val="404040"/>
                </a:solidFill>
                <a:effectLst/>
                <a:uLnTx/>
                <a:uFillTx/>
                <a:latin typeface="Trebuchet MS"/>
                <a:cs typeface="Trebuchet MS"/>
              </a:rPr>
              <a:t>retraite</a:t>
            </a:r>
            <a:r>
              <a:rPr kumimoji="0" lang="fr-FR" sz="1200" b="0" i="0" u="none" strike="noStrike" kern="0" cap="none" spc="-30" normalizeH="0" baseline="0" noProof="0" dirty="0">
                <a:ln>
                  <a:noFill/>
                </a:ln>
                <a:solidFill>
                  <a:srgbClr val="404040"/>
                </a:solidFill>
                <a:effectLst/>
                <a:uLnTx/>
                <a:uFillTx/>
                <a:latin typeface="Trebuchet MS"/>
                <a:cs typeface="Trebuchet MS"/>
              </a:rPr>
              <a:t> </a:t>
            </a:r>
            <a:r>
              <a:rPr kumimoji="0" lang="fr-FR" sz="1200" b="0" i="0" u="none" strike="noStrike" kern="0" cap="none" spc="-10" normalizeH="0" baseline="0" noProof="0" dirty="0">
                <a:ln>
                  <a:noFill/>
                </a:ln>
                <a:solidFill>
                  <a:srgbClr val="404040"/>
                </a:solidFill>
                <a:effectLst/>
                <a:uLnTx/>
                <a:uFillTx/>
                <a:latin typeface="Trebuchet MS"/>
                <a:cs typeface="Trebuchet MS"/>
              </a:rPr>
              <a:t>anticipée.</a:t>
            </a:r>
            <a:endParaRPr kumimoji="0" lang="fr-FR" sz="1200" b="0" i="0" u="none" strike="noStrike" kern="0" cap="none" spc="0" normalizeH="0" baseline="0" noProof="0" dirty="0">
              <a:ln>
                <a:noFill/>
              </a:ln>
              <a:solidFill>
                <a:sysClr val="windowText" lastClr="000000"/>
              </a:solidFill>
              <a:effectLst/>
              <a:uLnTx/>
              <a:uFillTx/>
              <a:latin typeface="Trebuchet MS"/>
              <a:cs typeface="Trebuchet M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fr-FR" sz="1200" b="0" i="0" u="none" strike="noStrike" kern="0" cap="none" spc="0" normalizeH="0" baseline="0" noProof="0" dirty="0">
              <a:ln>
                <a:noFill/>
              </a:ln>
              <a:solidFill>
                <a:sysClr val="windowText" lastClr="000000"/>
              </a:solidFill>
              <a:effectLst/>
              <a:uLnTx/>
              <a:uFillTx/>
              <a:latin typeface="Trebuchet MS"/>
              <a:cs typeface="Trebuchet MS"/>
            </a:endParaRPr>
          </a:p>
          <a:p>
            <a:pPr marL="171450" indent="-171450">
              <a:buFont typeface="Arial" panose="020B0604020202020204" pitchFamily="34" charset="0"/>
              <a:buChar char="•"/>
            </a:pPr>
            <a:endParaRPr lang="fr-FR" dirty="0"/>
          </a:p>
        </p:txBody>
      </p:sp>
      <p:sp>
        <p:nvSpPr>
          <p:cNvPr id="4" name="Espace réservé du numéro de diapositive 3"/>
          <p:cNvSpPr>
            <a:spLocks noGrp="1"/>
          </p:cNvSpPr>
          <p:nvPr>
            <p:ph type="sldNum" sz="quarter" idx="5"/>
          </p:nvPr>
        </p:nvSpPr>
        <p:spPr/>
        <p:txBody>
          <a:bodyPr/>
          <a:lstStyle/>
          <a:p>
            <a:fld id="{9ED83047-8CF4-455D-9DC5-168266C2BF35}" type="slidenum">
              <a:rPr lang="fr-FR" smtClean="0"/>
              <a:t>18</a:t>
            </a:fld>
            <a:endParaRPr lang="fr-FR"/>
          </a:p>
        </p:txBody>
      </p:sp>
    </p:spTree>
    <p:extLst>
      <p:ext uri="{BB962C8B-B14F-4D97-AF65-F5344CB8AC3E}">
        <p14:creationId xmlns:p14="http://schemas.microsoft.com/office/powerpoint/2010/main" val="3108260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ED83047-8CF4-455D-9DC5-168266C2BF35}" type="slidenum">
              <a:rPr lang="fr-FR" smtClean="0"/>
              <a:t>19</a:t>
            </a:fld>
            <a:endParaRPr lang="fr-FR"/>
          </a:p>
        </p:txBody>
      </p:sp>
    </p:spTree>
    <p:extLst>
      <p:ext uri="{BB962C8B-B14F-4D97-AF65-F5344CB8AC3E}">
        <p14:creationId xmlns:p14="http://schemas.microsoft.com/office/powerpoint/2010/main" val="30624171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ED83047-8CF4-455D-9DC5-168266C2BF35}" type="slidenum">
              <a:rPr lang="fr-FR" smtClean="0"/>
              <a:t>20</a:t>
            </a:fld>
            <a:endParaRPr lang="fr-FR"/>
          </a:p>
        </p:txBody>
      </p:sp>
    </p:spTree>
    <p:extLst>
      <p:ext uri="{BB962C8B-B14F-4D97-AF65-F5344CB8AC3E}">
        <p14:creationId xmlns:p14="http://schemas.microsoft.com/office/powerpoint/2010/main" val="16130823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ED83047-8CF4-455D-9DC5-168266C2BF35}" type="slidenum">
              <a:rPr lang="fr-FR" smtClean="0"/>
              <a:t>22</a:t>
            </a:fld>
            <a:endParaRPr lang="fr-FR"/>
          </a:p>
        </p:txBody>
      </p:sp>
    </p:spTree>
    <p:extLst>
      <p:ext uri="{BB962C8B-B14F-4D97-AF65-F5344CB8AC3E}">
        <p14:creationId xmlns:p14="http://schemas.microsoft.com/office/powerpoint/2010/main" val="30437736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04C390B-1C47-47F1-8475-9B76440D25AE}"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281812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37465" algn="just">
              <a:spcBef>
                <a:spcPts val="919"/>
              </a:spcBef>
              <a:buClr>
                <a:srgbClr val="D20012"/>
              </a:buClr>
              <a:buSzPct val="79166"/>
              <a:tabLst>
                <a:tab pos="324485" algn="l"/>
              </a:tabLst>
            </a:pPr>
            <a:r>
              <a:rPr lang="fr-FR" b="1" dirty="0">
                <a:solidFill>
                  <a:srgbClr val="404040"/>
                </a:solidFill>
                <a:cs typeface="Trebuchet MS"/>
              </a:rPr>
              <a:t>Supprimer</a:t>
            </a:r>
            <a:r>
              <a:rPr lang="fr-FR" b="1" spc="-55" dirty="0">
                <a:solidFill>
                  <a:srgbClr val="404040"/>
                </a:solidFill>
                <a:cs typeface="Trebuchet MS"/>
              </a:rPr>
              <a:t> </a:t>
            </a:r>
            <a:r>
              <a:rPr lang="fr-FR" b="1" dirty="0">
                <a:solidFill>
                  <a:srgbClr val="404040"/>
                </a:solidFill>
                <a:cs typeface="Trebuchet MS"/>
              </a:rPr>
              <a:t>les</a:t>
            </a:r>
            <a:r>
              <a:rPr lang="fr-FR" b="1" spc="-40" dirty="0">
                <a:solidFill>
                  <a:srgbClr val="404040"/>
                </a:solidFill>
                <a:cs typeface="Trebuchet MS"/>
              </a:rPr>
              <a:t> </a:t>
            </a:r>
            <a:r>
              <a:rPr lang="fr-FR" b="1" dirty="0">
                <a:solidFill>
                  <a:srgbClr val="404040"/>
                </a:solidFill>
                <a:cs typeface="Trebuchet MS"/>
              </a:rPr>
              <a:t>exonérations</a:t>
            </a:r>
            <a:r>
              <a:rPr lang="fr-FR" b="1" spc="-45" dirty="0">
                <a:solidFill>
                  <a:srgbClr val="404040"/>
                </a:solidFill>
                <a:cs typeface="Trebuchet MS"/>
              </a:rPr>
              <a:t> </a:t>
            </a:r>
            <a:r>
              <a:rPr lang="fr-FR" b="1" dirty="0">
                <a:solidFill>
                  <a:srgbClr val="404040"/>
                </a:solidFill>
                <a:cs typeface="Trebuchet MS"/>
              </a:rPr>
              <a:t>et</a:t>
            </a:r>
            <a:r>
              <a:rPr lang="fr-FR" b="1" spc="-40" dirty="0">
                <a:solidFill>
                  <a:srgbClr val="404040"/>
                </a:solidFill>
                <a:cs typeface="Trebuchet MS"/>
              </a:rPr>
              <a:t> </a:t>
            </a:r>
            <a:r>
              <a:rPr lang="fr-FR" b="1" dirty="0">
                <a:solidFill>
                  <a:srgbClr val="404040"/>
                </a:solidFill>
                <a:cs typeface="Trebuchet MS"/>
              </a:rPr>
              <a:t>soumettre</a:t>
            </a:r>
            <a:r>
              <a:rPr lang="fr-FR" b="1" spc="-45" dirty="0">
                <a:solidFill>
                  <a:srgbClr val="404040"/>
                </a:solidFill>
                <a:cs typeface="Trebuchet MS"/>
              </a:rPr>
              <a:t> </a:t>
            </a:r>
            <a:r>
              <a:rPr lang="fr-FR" b="1" dirty="0">
                <a:solidFill>
                  <a:srgbClr val="404040"/>
                </a:solidFill>
                <a:cs typeface="Trebuchet MS"/>
              </a:rPr>
              <a:t>à</a:t>
            </a:r>
            <a:r>
              <a:rPr lang="fr-FR" b="1" spc="-40" dirty="0">
                <a:solidFill>
                  <a:srgbClr val="404040"/>
                </a:solidFill>
                <a:cs typeface="Trebuchet MS"/>
              </a:rPr>
              <a:t> </a:t>
            </a:r>
            <a:r>
              <a:rPr lang="fr-FR" b="1" spc="-10" dirty="0">
                <a:solidFill>
                  <a:srgbClr val="404040"/>
                </a:solidFill>
                <a:cs typeface="Trebuchet MS"/>
              </a:rPr>
              <a:t>cotisations </a:t>
            </a:r>
            <a:r>
              <a:rPr lang="fr-FR" b="1" dirty="0">
                <a:solidFill>
                  <a:srgbClr val="404040"/>
                </a:solidFill>
                <a:cs typeface="Trebuchet MS"/>
              </a:rPr>
              <a:t>sociales</a:t>
            </a:r>
            <a:r>
              <a:rPr lang="fr-FR" b="1" spc="-35" dirty="0">
                <a:solidFill>
                  <a:srgbClr val="404040"/>
                </a:solidFill>
                <a:cs typeface="Trebuchet MS"/>
              </a:rPr>
              <a:t> </a:t>
            </a:r>
            <a:r>
              <a:rPr lang="fr-FR" b="1" dirty="0">
                <a:solidFill>
                  <a:srgbClr val="404040"/>
                </a:solidFill>
                <a:cs typeface="Trebuchet MS"/>
              </a:rPr>
              <a:t>tous</a:t>
            </a:r>
            <a:r>
              <a:rPr lang="fr-FR" b="1" spc="-25" dirty="0">
                <a:solidFill>
                  <a:srgbClr val="404040"/>
                </a:solidFill>
                <a:cs typeface="Trebuchet MS"/>
              </a:rPr>
              <a:t> </a:t>
            </a:r>
            <a:r>
              <a:rPr lang="fr-FR" b="1" dirty="0">
                <a:solidFill>
                  <a:srgbClr val="404040"/>
                </a:solidFill>
                <a:cs typeface="Trebuchet MS"/>
              </a:rPr>
              <a:t>les</a:t>
            </a:r>
            <a:r>
              <a:rPr lang="fr-FR" b="1" spc="-25" dirty="0">
                <a:solidFill>
                  <a:srgbClr val="404040"/>
                </a:solidFill>
                <a:cs typeface="Trebuchet MS"/>
              </a:rPr>
              <a:t> </a:t>
            </a:r>
            <a:r>
              <a:rPr lang="fr-FR" b="1" dirty="0">
                <a:solidFill>
                  <a:srgbClr val="404040"/>
                </a:solidFill>
                <a:cs typeface="Trebuchet MS"/>
              </a:rPr>
              <a:t>éléments</a:t>
            </a:r>
            <a:r>
              <a:rPr lang="fr-FR" b="1" spc="-25" dirty="0">
                <a:solidFill>
                  <a:srgbClr val="404040"/>
                </a:solidFill>
                <a:cs typeface="Trebuchet MS"/>
              </a:rPr>
              <a:t> </a:t>
            </a:r>
            <a:r>
              <a:rPr lang="fr-FR" b="1" dirty="0">
                <a:solidFill>
                  <a:srgbClr val="404040"/>
                </a:solidFill>
                <a:cs typeface="Trebuchet MS"/>
              </a:rPr>
              <a:t>de</a:t>
            </a:r>
            <a:r>
              <a:rPr lang="fr-FR" b="1" spc="-25" dirty="0">
                <a:solidFill>
                  <a:srgbClr val="404040"/>
                </a:solidFill>
                <a:cs typeface="Trebuchet MS"/>
              </a:rPr>
              <a:t> </a:t>
            </a:r>
            <a:r>
              <a:rPr lang="fr-FR" b="1" spc="-10" dirty="0">
                <a:solidFill>
                  <a:srgbClr val="404040"/>
                </a:solidFill>
                <a:cs typeface="Trebuchet MS"/>
              </a:rPr>
              <a:t>rémunération</a:t>
            </a:r>
            <a:endParaRPr lang="fr-FR" dirty="0">
              <a:cs typeface="Trebuchet MS"/>
            </a:endParaRPr>
          </a:p>
          <a:p>
            <a:pPr marL="334010" marR="617220"/>
            <a:r>
              <a:rPr lang="fr-FR" dirty="0"/>
              <a:t>Soumettre</a:t>
            </a:r>
            <a:r>
              <a:rPr lang="fr-FR" spc="-35" dirty="0"/>
              <a:t> </a:t>
            </a:r>
            <a:r>
              <a:rPr lang="fr-FR" dirty="0"/>
              <a:t>à</a:t>
            </a:r>
            <a:r>
              <a:rPr lang="fr-FR" spc="-35" dirty="0"/>
              <a:t> </a:t>
            </a:r>
            <a:r>
              <a:rPr lang="fr-FR" dirty="0"/>
              <a:t>cotisations</a:t>
            </a:r>
            <a:r>
              <a:rPr lang="fr-FR" spc="-30" dirty="0"/>
              <a:t> </a:t>
            </a:r>
            <a:r>
              <a:rPr lang="fr-FR" dirty="0"/>
              <a:t>l’épargne</a:t>
            </a:r>
            <a:r>
              <a:rPr lang="fr-FR" spc="-35" dirty="0"/>
              <a:t> </a:t>
            </a:r>
            <a:r>
              <a:rPr lang="fr-FR" dirty="0"/>
              <a:t>salariale</a:t>
            </a:r>
            <a:r>
              <a:rPr lang="fr-FR" spc="-30" dirty="0"/>
              <a:t> </a:t>
            </a:r>
            <a:r>
              <a:rPr lang="fr-FR" dirty="0"/>
              <a:t>rapporterait</a:t>
            </a:r>
            <a:r>
              <a:rPr lang="fr-FR" spc="-35" dirty="0"/>
              <a:t> </a:t>
            </a:r>
            <a:r>
              <a:rPr lang="fr-FR" dirty="0"/>
              <a:t>10</a:t>
            </a:r>
            <a:r>
              <a:rPr lang="fr-FR" spc="-30" dirty="0"/>
              <a:t> </a:t>
            </a:r>
            <a:r>
              <a:rPr lang="fr-FR" spc="-10" dirty="0"/>
              <a:t>milliards d’euros.</a:t>
            </a:r>
          </a:p>
          <a:p>
            <a:pPr marL="334010" marR="463550"/>
            <a:r>
              <a:rPr lang="fr-FR" spc="-10" dirty="0"/>
              <a:t>L’instauration</a:t>
            </a:r>
            <a:r>
              <a:rPr lang="fr-FR" spc="-40" dirty="0"/>
              <a:t> </a:t>
            </a:r>
            <a:r>
              <a:rPr lang="fr-FR" dirty="0"/>
              <a:t>d’un</a:t>
            </a:r>
            <a:r>
              <a:rPr lang="fr-FR" spc="-40" dirty="0"/>
              <a:t> </a:t>
            </a:r>
            <a:r>
              <a:rPr lang="fr-FR" dirty="0"/>
              <a:t>malus</a:t>
            </a:r>
            <a:r>
              <a:rPr lang="fr-FR" spc="-35" dirty="0"/>
              <a:t> </a:t>
            </a:r>
            <a:r>
              <a:rPr lang="fr-FR" dirty="0"/>
              <a:t>sur</a:t>
            </a:r>
            <a:r>
              <a:rPr lang="fr-FR" spc="-40" dirty="0"/>
              <a:t> </a:t>
            </a:r>
            <a:r>
              <a:rPr lang="fr-FR" dirty="0"/>
              <a:t>les</a:t>
            </a:r>
            <a:r>
              <a:rPr lang="fr-FR" spc="-40" dirty="0"/>
              <a:t> </a:t>
            </a:r>
            <a:r>
              <a:rPr lang="fr-FR" dirty="0"/>
              <a:t>emplois</a:t>
            </a:r>
            <a:r>
              <a:rPr lang="fr-FR" spc="-35" dirty="0"/>
              <a:t> </a:t>
            </a:r>
            <a:r>
              <a:rPr lang="fr-FR" dirty="0"/>
              <a:t>précaires</a:t>
            </a:r>
            <a:r>
              <a:rPr lang="fr-FR" spc="-40" dirty="0"/>
              <a:t> </a:t>
            </a:r>
            <a:r>
              <a:rPr lang="fr-FR" dirty="0"/>
              <a:t>pourrait</a:t>
            </a:r>
            <a:r>
              <a:rPr lang="fr-FR" spc="-35" dirty="0"/>
              <a:t> </a:t>
            </a:r>
            <a:r>
              <a:rPr lang="fr-FR" spc="-10" dirty="0"/>
              <a:t>rapporter </a:t>
            </a:r>
            <a:r>
              <a:rPr lang="fr-FR" dirty="0"/>
              <a:t>jusqu’à</a:t>
            </a:r>
            <a:r>
              <a:rPr lang="fr-FR" spc="-25" dirty="0"/>
              <a:t> </a:t>
            </a:r>
            <a:r>
              <a:rPr lang="fr-FR" dirty="0"/>
              <a:t>10</a:t>
            </a:r>
            <a:r>
              <a:rPr lang="fr-FR" spc="-20" dirty="0"/>
              <a:t> </a:t>
            </a:r>
            <a:r>
              <a:rPr lang="fr-FR" dirty="0"/>
              <a:t>milliards</a:t>
            </a:r>
            <a:r>
              <a:rPr lang="fr-FR" spc="-20" dirty="0"/>
              <a:t> </a:t>
            </a:r>
            <a:r>
              <a:rPr lang="fr-FR" spc="-10" dirty="0"/>
              <a:t>d’euros.</a:t>
            </a:r>
          </a:p>
          <a:p>
            <a:endParaRPr lang="fr-FR" dirty="0"/>
          </a:p>
        </p:txBody>
      </p:sp>
      <p:sp>
        <p:nvSpPr>
          <p:cNvPr id="4" name="Espace réservé du numéro de diapositive 3"/>
          <p:cNvSpPr>
            <a:spLocks noGrp="1"/>
          </p:cNvSpPr>
          <p:nvPr>
            <p:ph type="sldNum" sz="quarter" idx="5"/>
          </p:nvPr>
        </p:nvSpPr>
        <p:spPr/>
        <p:txBody>
          <a:bodyPr/>
          <a:lstStyle/>
          <a:p>
            <a:fld id="{9ED83047-8CF4-455D-9DC5-168266C2BF35}" type="slidenum">
              <a:rPr lang="fr-FR" smtClean="0"/>
              <a:t>25</a:t>
            </a:fld>
            <a:endParaRPr lang="fr-FR"/>
          </a:p>
        </p:txBody>
      </p:sp>
    </p:spTree>
    <p:extLst>
      <p:ext uri="{BB962C8B-B14F-4D97-AF65-F5344CB8AC3E}">
        <p14:creationId xmlns:p14="http://schemas.microsoft.com/office/powerpoint/2010/main" val="3931800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729708" y="4748163"/>
            <a:ext cx="5388610" cy="3884861"/>
          </a:xfrm>
        </p:spPr>
        <p:txBody>
          <a:bodyPr/>
          <a:lstStyle/>
          <a:p>
            <a:r>
              <a:rPr lang="fr-FR" dirty="0"/>
              <a:t>La sécurité sociale c’est l’institution de la solidarité:</a:t>
            </a:r>
          </a:p>
          <a:p>
            <a:r>
              <a:rPr lang="fr-FR" dirty="0"/>
              <a:t>…. </a:t>
            </a:r>
          </a:p>
          <a:p>
            <a:r>
              <a:rPr lang="fr-FR" dirty="0"/>
              <a:t>grâce à trois principes fondamentaux :</a:t>
            </a:r>
          </a:p>
          <a:p>
            <a:r>
              <a:rPr lang="fr-FR" dirty="0"/>
              <a:t>….</a:t>
            </a:r>
          </a:p>
          <a:p>
            <a:r>
              <a:rPr lang="fr-FR" dirty="0"/>
              <a:t>au service d’un changement de société :</a:t>
            </a:r>
          </a:p>
        </p:txBody>
      </p:sp>
      <p:sp>
        <p:nvSpPr>
          <p:cNvPr id="4" name="Espace réservé du numéro de diapositive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04C390B-1C47-47F1-8475-9B76440D25AE}"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202690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729708" y="4748163"/>
            <a:ext cx="5388610" cy="3884861"/>
          </a:xfrm>
        </p:spPr>
        <p:txBody>
          <a:bodyPr/>
          <a:lstStyle/>
          <a:p>
            <a:r>
              <a:rPr lang="fr-FR" dirty="0"/>
              <a:t>La sécurité sociale c’est l’institution de la solidarité:</a:t>
            </a:r>
          </a:p>
          <a:p>
            <a:r>
              <a:rPr lang="fr-FR" dirty="0"/>
              <a:t>…. </a:t>
            </a:r>
          </a:p>
          <a:p>
            <a:r>
              <a:rPr lang="fr-FR" dirty="0"/>
              <a:t>grâce à trois principes fondamentaux :</a:t>
            </a:r>
          </a:p>
          <a:p>
            <a:r>
              <a:rPr lang="fr-FR" dirty="0"/>
              <a:t>….</a:t>
            </a:r>
          </a:p>
          <a:p>
            <a:r>
              <a:rPr lang="fr-FR" dirty="0"/>
              <a:t>au service d’un changement de société :</a:t>
            </a:r>
          </a:p>
        </p:txBody>
      </p:sp>
      <p:sp>
        <p:nvSpPr>
          <p:cNvPr id="4" name="Espace réservé du numéro de diapositive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04C390B-1C47-47F1-8475-9B76440D25AE}"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001377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04C390B-1C47-47F1-8475-9B76440D25AE}"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226036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ED83047-8CF4-455D-9DC5-168266C2BF35}" type="slidenum">
              <a:rPr lang="fr-FR" smtClean="0"/>
              <a:t>6</a:t>
            </a:fld>
            <a:endParaRPr lang="fr-FR"/>
          </a:p>
        </p:txBody>
      </p:sp>
    </p:spTree>
    <p:extLst>
      <p:ext uri="{BB962C8B-B14F-4D97-AF65-F5344CB8AC3E}">
        <p14:creationId xmlns:p14="http://schemas.microsoft.com/office/powerpoint/2010/main" val="5831849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04C390B-1C47-47F1-8475-9B76440D25AE}"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341695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Source DREES https://drees.solidarites-sante.gouv.fr/publications-documents-de-reference-communique-de-presse/panoramas-de-la-drees/les-retraites-et-les</a:t>
            </a:r>
          </a:p>
          <a:p>
            <a:endParaRPr lang="fr-FR" dirty="0"/>
          </a:p>
        </p:txBody>
      </p:sp>
      <p:sp>
        <p:nvSpPr>
          <p:cNvPr id="4" name="Espace réservé du numéro de diapositive 3"/>
          <p:cNvSpPr>
            <a:spLocks noGrp="1"/>
          </p:cNvSpPr>
          <p:nvPr>
            <p:ph type="sldNum" sz="quarter" idx="5"/>
          </p:nvPr>
        </p:nvSpPr>
        <p:spPr/>
        <p:txBody>
          <a:bodyPr/>
          <a:lstStyle/>
          <a:p>
            <a:fld id="{9ED83047-8CF4-455D-9DC5-168266C2BF35}" type="slidenum">
              <a:rPr lang="fr-FR" smtClean="0"/>
              <a:t>11</a:t>
            </a:fld>
            <a:endParaRPr lang="fr-FR"/>
          </a:p>
        </p:txBody>
      </p:sp>
    </p:spTree>
    <p:extLst>
      <p:ext uri="{BB962C8B-B14F-4D97-AF65-F5344CB8AC3E}">
        <p14:creationId xmlns:p14="http://schemas.microsoft.com/office/powerpoint/2010/main" val="31028259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800" b="0" i="0" u="none" strike="noStrike" baseline="0" dirty="0">
                <a:solidFill>
                  <a:srgbClr val="000000"/>
                </a:solidFill>
                <a:latin typeface="Calibri" panose="020F0502020204030204" pitchFamily="34" charset="0"/>
              </a:rPr>
              <a:t>Contexte de la réforme</a:t>
            </a:r>
          </a:p>
          <a:p>
            <a:pPr marL="285750" indent="-285750">
              <a:buFont typeface="Arial" panose="020B0604020202020204" pitchFamily="34" charset="0"/>
              <a:buChar char="•"/>
            </a:pPr>
            <a:r>
              <a:rPr lang="fr-FR" sz="1800" b="0" i="1" u="none" strike="noStrike" baseline="0" dirty="0">
                <a:solidFill>
                  <a:srgbClr val="000000"/>
                </a:solidFill>
                <a:latin typeface="Calibri" panose="020F0502020204030204" pitchFamily="34" charset="0"/>
              </a:rPr>
              <a:t>Entre </a:t>
            </a:r>
            <a:r>
              <a:rPr lang="fr-FR" sz="1800" b="1" i="1" u="none" strike="noStrike" baseline="0" dirty="0">
                <a:solidFill>
                  <a:srgbClr val="000000"/>
                </a:solidFill>
                <a:latin typeface="Calibri" panose="020F0502020204030204" pitchFamily="34" charset="0"/>
              </a:rPr>
              <a:t>1960 et 2015, la part des plus de 65 ans est passée de 11,6% à 18,6% de la population totale </a:t>
            </a:r>
            <a:r>
              <a:rPr lang="fr-FR" sz="1800" b="0" i="1" u="none" strike="noStrike" baseline="0" dirty="0">
                <a:solidFill>
                  <a:srgbClr val="000000"/>
                </a:solidFill>
                <a:latin typeface="Calibri" panose="020F0502020204030204" pitchFamily="34" charset="0"/>
              </a:rPr>
              <a:t>(+ 8 points). Dans le même temps, la part du PIB consacrée aux pensions a augmenté de 9 points </a:t>
            </a:r>
            <a:r>
              <a:rPr lang="fr-FR" sz="1800" b="1" i="1" u="none" strike="noStrike" baseline="0" dirty="0">
                <a:solidFill>
                  <a:srgbClr val="000000"/>
                </a:solidFill>
                <a:latin typeface="Calibri" panose="020F0502020204030204" pitchFamily="34" charset="0"/>
              </a:rPr>
              <a:t>(de 5% à 14%). </a:t>
            </a:r>
            <a:endParaRPr lang="fr-FR" sz="1800" b="0" i="0" u="none" strike="noStrike" baseline="0" dirty="0">
              <a:solidFill>
                <a:srgbClr val="000000"/>
              </a:solidFill>
              <a:latin typeface="Calibri" panose="020F0502020204030204" pitchFamily="34" charset="0"/>
            </a:endParaRPr>
          </a:p>
          <a:p>
            <a:pPr marL="285750" indent="-285750">
              <a:buFont typeface="Arial" panose="020B0604020202020204" pitchFamily="34" charset="0"/>
              <a:buChar char="•"/>
            </a:pPr>
            <a:r>
              <a:rPr lang="fr-FR" sz="1800" b="0" i="1" u="none" strike="noStrike" baseline="0" dirty="0">
                <a:solidFill>
                  <a:srgbClr val="000000"/>
                </a:solidFill>
                <a:latin typeface="Calibri" panose="020F0502020204030204" pitchFamily="34" charset="0"/>
              </a:rPr>
              <a:t>Selon les scénarios du gouvernement, d’ici </a:t>
            </a:r>
            <a:r>
              <a:rPr lang="fr-FR" sz="1800" b="1" i="1" u="none" strike="noStrike" baseline="0" dirty="0">
                <a:solidFill>
                  <a:srgbClr val="000000"/>
                </a:solidFill>
                <a:latin typeface="Calibri" panose="020F0502020204030204" pitchFamily="34" charset="0"/>
              </a:rPr>
              <a:t>2050, la part des plus de 65 ans devrait encore augmenter de 7,5 points, mais la part du PIB </a:t>
            </a:r>
            <a:r>
              <a:rPr lang="fr-FR" sz="1800" b="0" i="1" u="none" strike="noStrike" baseline="0" dirty="0">
                <a:solidFill>
                  <a:srgbClr val="000000"/>
                </a:solidFill>
                <a:latin typeface="Calibri" panose="020F0502020204030204" pitchFamily="34" charset="0"/>
              </a:rPr>
              <a:t>consacrée aux retraites ne devrait pas bouger (ou baisser). </a:t>
            </a:r>
            <a:endParaRPr lang="fr-FR" sz="1800" b="0" i="0" u="none" strike="noStrike" baseline="0" dirty="0">
              <a:solidFill>
                <a:srgbClr val="000000"/>
              </a:solidFill>
              <a:latin typeface="Calibri" panose="020F0502020204030204" pitchFamily="34" charset="0"/>
            </a:endParaRPr>
          </a:p>
          <a:p>
            <a:pPr marL="285750" indent="-285750">
              <a:buFont typeface="Arial" panose="020B0604020202020204" pitchFamily="34" charset="0"/>
              <a:buChar char="•"/>
            </a:pPr>
            <a:r>
              <a:rPr lang="fr-FR" sz="1800" b="0" i="1" u="none" strike="noStrike" baseline="0" dirty="0">
                <a:solidFill>
                  <a:srgbClr val="000000"/>
                </a:solidFill>
                <a:latin typeface="Calibri" panose="020F0502020204030204" pitchFamily="34" charset="0"/>
              </a:rPr>
              <a:t>L’ajustement du système se fera essentiellement par la diminution des pensions, et secondairement par un report de l’âge effectif de la retraite.</a:t>
            </a:r>
            <a:endParaRPr lang="fr-FR" sz="1800" b="0" i="0" u="none" strike="noStrike" baseline="0" dirty="0">
              <a:solidFill>
                <a:srgbClr val="000000"/>
              </a:solidFill>
              <a:latin typeface="Calibri" panose="020F0502020204030204" pitchFamily="34" charset="0"/>
            </a:endParaRPr>
          </a:p>
          <a:p>
            <a:endParaRPr lang="fr-FR" sz="1800" b="0" i="0" u="none" strike="noStrike" baseline="0" dirty="0">
              <a:solidFill>
                <a:srgbClr val="000000"/>
              </a:solidFill>
              <a:latin typeface="Calibri" panose="020F0502020204030204" pitchFamily="34" charset="0"/>
            </a:endParaRPr>
          </a:p>
          <a:p>
            <a:r>
              <a:rPr lang="fr-FR" sz="1800" b="0" i="1" u="none" strike="noStrike" baseline="0" dirty="0">
                <a:solidFill>
                  <a:srgbClr val="000000"/>
                </a:solidFill>
                <a:latin typeface="Calibri" panose="020F0502020204030204" pitchFamily="34" charset="0"/>
              </a:rPr>
              <a:t>Michael Zemmour –Économiste -blog Alternatives économiques –8 novembre 2018</a:t>
            </a:r>
            <a:endParaRPr lang="fr-FR" dirty="0"/>
          </a:p>
        </p:txBody>
      </p:sp>
      <p:sp>
        <p:nvSpPr>
          <p:cNvPr id="4" name="Espace réservé du numéro de diapositive 3"/>
          <p:cNvSpPr>
            <a:spLocks noGrp="1"/>
          </p:cNvSpPr>
          <p:nvPr>
            <p:ph type="sldNum" sz="quarter" idx="5"/>
          </p:nvPr>
        </p:nvSpPr>
        <p:spPr/>
        <p:txBody>
          <a:bodyPr/>
          <a:lstStyle/>
          <a:p>
            <a:fld id="{9ED83047-8CF4-455D-9DC5-168266C2BF35}" type="slidenum">
              <a:rPr lang="fr-FR" smtClean="0"/>
              <a:t>12</a:t>
            </a:fld>
            <a:endParaRPr lang="fr-FR"/>
          </a:p>
        </p:txBody>
      </p:sp>
    </p:spTree>
    <p:extLst>
      <p:ext uri="{BB962C8B-B14F-4D97-AF65-F5344CB8AC3E}">
        <p14:creationId xmlns:p14="http://schemas.microsoft.com/office/powerpoint/2010/main" val="2377590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04C390B-1C47-47F1-8475-9B76440D25AE}"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84134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0104C1E6-0E72-41AD-8E74-FA9068F4C6C2}" type="datetime1">
              <a:rPr lang="fr-FR" smtClean="0"/>
              <a:t>14/12/2022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4590BBF-230F-4F58-A768-4F86703DEFE6}" type="slidenum">
              <a:rPr lang="fr-FR" smtClean="0"/>
              <a:t>‹N°›</a:t>
            </a:fld>
            <a:endParaRPr lang="fr-FR"/>
          </a:p>
        </p:txBody>
      </p:sp>
    </p:spTree>
    <p:extLst>
      <p:ext uri="{BB962C8B-B14F-4D97-AF65-F5344CB8AC3E}">
        <p14:creationId xmlns:p14="http://schemas.microsoft.com/office/powerpoint/2010/main" val="328269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FF6DC3FD-CE2E-42C2-884D-FC8E8DF21AD8}" type="datetime1">
              <a:rPr lang="fr-FR" smtClean="0"/>
              <a:t>14/12/2022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4590BBF-230F-4F58-A768-4F86703DEFE6}" type="slidenum">
              <a:rPr lang="fr-FR" smtClean="0"/>
              <a:t>‹N°›</a:t>
            </a:fld>
            <a:endParaRPr lang="fr-FR"/>
          </a:p>
        </p:txBody>
      </p:sp>
    </p:spTree>
    <p:extLst>
      <p:ext uri="{BB962C8B-B14F-4D97-AF65-F5344CB8AC3E}">
        <p14:creationId xmlns:p14="http://schemas.microsoft.com/office/powerpoint/2010/main" val="2368582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821572-5C14-4009-B288-1E539BDDDA54}" type="datetime1">
              <a:rPr lang="fr-FR" smtClean="0"/>
              <a:t>14/12/2022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4590BBF-230F-4F58-A768-4F86703DEFE6}" type="slidenum">
              <a:rPr lang="fr-FR" smtClean="0"/>
              <a:t>‹N°›</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9010268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D43A090-2FBE-4AE6-A623-DBAACCFEC829}" type="datetime1">
              <a:rPr lang="fr-FR" smtClean="0"/>
              <a:t>14/12/2022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4590BBF-230F-4F58-A768-4F86703DEFE6}" type="slidenum">
              <a:rPr lang="fr-FR" smtClean="0"/>
              <a:t>‹N°›</a:t>
            </a:fld>
            <a:endParaRPr lang="fr-FR"/>
          </a:p>
        </p:txBody>
      </p:sp>
    </p:spTree>
    <p:extLst>
      <p:ext uri="{BB962C8B-B14F-4D97-AF65-F5344CB8AC3E}">
        <p14:creationId xmlns:p14="http://schemas.microsoft.com/office/powerpoint/2010/main" val="25023857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11D1AD-F578-41C6-B848-750028CBDECB}" type="datetime1">
              <a:rPr lang="fr-FR" smtClean="0"/>
              <a:t>14/12/2022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4590BBF-230F-4F58-A768-4F86703DEFE6}"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293935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2092353-3E7B-49D5-9C78-95545FE29A67}" type="datetime1">
              <a:rPr lang="fr-FR" smtClean="0"/>
              <a:t>14/12/2022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4590BBF-230F-4F58-A768-4F86703DEFE6}" type="slidenum">
              <a:rPr lang="fr-FR" smtClean="0"/>
              <a:t>‹N°›</a:t>
            </a:fld>
            <a:endParaRPr lang="fr-FR"/>
          </a:p>
        </p:txBody>
      </p:sp>
    </p:spTree>
    <p:extLst>
      <p:ext uri="{BB962C8B-B14F-4D97-AF65-F5344CB8AC3E}">
        <p14:creationId xmlns:p14="http://schemas.microsoft.com/office/powerpoint/2010/main" val="22630947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777E574-5233-4D70-918F-B532C4943BF3}" type="datetime1">
              <a:rPr lang="fr-FR" smtClean="0"/>
              <a:t>14/12/2022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4590BBF-230F-4F58-A768-4F86703DEFE6}" type="slidenum">
              <a:rPr lang="fr-FR" smtClean="0"/>
              <a:t>‹N°›</a:t>
            </a:fld>
            <a:endParaRPr lang="fr-FR"/>
          </a:p>
        </p:txBody>
      </p:sp>
    </p:spTree>
    <p:extLst>
      <p:ext uri="{BB962C8B-B14F-4D97-AF65-F5344CB8AC3E}">
        <p14:creationId xmlns:p14="http://schemas.microsoft.com/office/powerpoint/2010/main" val="17317250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CF32C80-217B-4680-A311-0E3CE36A5F72}" type="datetime1">
              <a:rPr lang="fr-FR" smtClean="0"/>
              <a:t>14/12/2022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4590BBF-230F-4F58-A768-4F86703DEFE6}" type="slidenum">
              <a:rPr lang="fr-FR" smtClean="0"/>
              <a:t>‹N°›</a:t>
            </a:fld>
            <a:endParaRPr lang="fr-FR"/>
          </a:p>
        </p:txBody>
      </p:sp>
    </p:spTree>
    <p:extLst>
      <p:ext uri="{BB962C8B-B14F-4D97-AF65-F5344CB8AC3E}">
        <p14:creationId xmlns:p14="http://schemas.microsoft.com/office/powerpoint/2010/main" val="21011262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12/14/2022</a:t>
            </a:fld>
            <a:endParaRPr lang="en-US"/>
          </a:p>
        </p:txBody>
      </p:sp>
      <p:sp>
        <p:nvSpPr>
          <p:cNvPr id="4" name="Holder 4"/>
          <p:cNvSpPr>
            <a:spLocks noGrp="1"/>
          </p:cNvSpPr>
          <p:nvPr>
            <p:ph type="sldNum" sz="quarter" idx="7"/>
          </p:nvPr>
        </p:nvSpPr>
        <p:spPr/>
        <p:txBody>
          <a:bodyPr lIns="0" tIns="0" rIns="0" bIns="0"/>
          <a:lstStyle>
            <a:lvl1pPr>
              <a:defRPr sz="1000" b="0" i="0">
                <a:solidFill>
                  <a:schemeClr val="bg1"/>
                </a:solidFill>
                <a:latin typeface="Trebuchet MS"/>
                <a:cs typeface="Trebuchet MS"/>
              </a:defRPr>
            </a:lvl1pPr>
          </a:lstStyle>
          <a:p>
            <a:pPr marL="97790">
              <a:lnSpc>
                <a:spcPct val="100000"/>
              </a:lnSpc>
              <a:spcBef>
                <a:spcPts val="30"/>
              </a:spcBef>
            </a:pPr>
            <a:fld id="{81D60167-4931-47E6-BA6A-407CBD079E47}" type="slidenum">
              <a:rPr sz="1100" dirty="0"/>
              <a:t>‹N°›</a:t>
            </a:fld>
            <a:endParaRPr sz="1100"/>
          </a:p>
        </p:txBody>
      </p:sp>
    </p:spTree>
    <p:extLst>
      <p:ext uri="{BB962C8B-B14F-4D97-AF65-F5344CB8AC3E}">
        <p14:creationId xmlns:p14="http://schemas.microsoft.com/office/powerpoint/2010/main" val="31108918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rgbClr val="D20012"/>
                </a:solidFill>
                <a:latin typeface="Trebuchet MS"/>
                <a:cs typeface="Trebuchet MS"/>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12/14/2022</a:t>
            </a:fld>
            <a:endParaRPr lang="en-US"/>
          </a:p>
        </p:txBody>
      </p:sp>
      <p:sp>
        <p:nvSpPr>
          <p:cNvPr id="7" name="Holder 7"/>
          <p:cNvSpPr>
            <a:spLocks noGrp="1"/>
          </p:cNvSpPr>
          <p:nvPr>
            <p:ph type="sldNum" sz="quarter" idx="7"/>
          </p:nvPr>
        </p:nvSpPr>
        <p:spPr/>
        <p:txBody>
          <a:bodyPr lIns="0" tIns="0" rIns="0" bIns="0"/>
          <a:lstStyle>
            <a:lvl1pPr>
              <a:defRPr sz="1000" b="0" i="0">
                <a:solidFill>
                  <a:schemeClr val="bg1"/>
                </a:solidFill>
                <a:latin typeface="Trebuchet MS"/>
                <a:cs typeface="Trebuchet MS"/>
              </a:defRPr>
            </a:lvl1pPr>
          </a:lstStyle>
          <a:p>
            <a:pPr marL="97790">
              <a:lnSpc>
                <a:spcPct val="100000"/>
              </a:lnSpc>
              <a:spcBef>
                <a:spcPts val="30"/>
              </a:spcBef>
            </a:pPr>
            <a:fld id="{81D60167-4931-47E6-BA6A-407CBD079E47}" type="slidenum">
              <a:rPr sz="1100" dirty="0"/>
              <a:t>‹N°›</a:t>
            </a:fld>
            <a:endParaRPr sz="1100"/>
          </a:p>
        </p:txBody>
      </p:sp>
    </p:spTree>
    <p:extLst>
      <p:ext uri="{BB962C8B-B14F-4D97-AF65-F5344CB8AC3E}">
        <p14:creationId xmlns:p14="http://schemas.microsoft.com/office/powerpoint/2010/main" val="2389080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F5F2C9D-3612-4DBB-9C21-2CCB99A69543}" type="datetime1">
              <a:rPr lang="fr-FR" smtClean="0"/>
              <a:t>14/12/2022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4590BBF-230F-4F58-A768-4F86703DEFE6}" type="slidenum">
              <a:rPr lang="fr-FR" smtClean="0"/>
              <a:t>‹N°›</a:t>
            </a:fld>
            <a:endParaRPr lang="fr-FR"/>
          </a:p>
        </p:txBody>
      </p:sp>
    </p:spTree>
    <p:extLst>
      <p:ext uri="{BB962C8B-B14F-4D97-AF65-F5344CB8AC3E}">
        <p14:creationId xmlns:p14="http://schemas.microsoft.com/office/powerpoint/2010/main" val="2910243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C6D75B3-0295-4AA1-8A04-40423EFD5BDB}" type="datetime1">
              <a:rPr lang="fr-FR" smtClean="0"/>
              <a:t>14/12/2022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4590BBF-230F-4F58-A768-4F86703DEFE6}" type="slidenum">
              <a:rPr lang="fr-FR" smtClean="0"/>
              <a:t>‹N°›</a:t>
            </a:fld>
            <a:endParaRPr lang="fr-FR"/>
          </a:p>
        </p:txBody>
      </p:sp>
    </p:spTree>
    <p:extLst>
      <p:ext uri="{BB962C8B-B14F-4D97-AF65-F5344CB8AC3E}">
        <p14:creationId xmlns:p14="http://schemas.microsoft.com/office/powerpoint/2010/main" val="2833427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9FBAA7AA-D6DE-475B-90B0-08141CF11A6B}" type="datetime1">
              <a:rPr lang="fr-FR" smtClean="0"/>
              <a:t>14/12/2022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4590BBF-230F-4F58-A768-4F86703DEFE6}" type="slidenum">
              <a:rPr lang="fr-FR" smtClean="0"/>
              <a:t>‹N°›</a:t>
            </a:fld>
            <a:endParaRPr lang="fr-FR"/>
          </a:p>
        </p:txBody>
      </p:sp>
    </p:spTree>
    <p:extLst>
      <p:ext uri="{BB962C8B-B14F-4D97-AF65-F5344CB8AC3E}">
        <p14:creationId xmlns:p14="http://schemas.microsoft.com/office/powerpoint/2010/main" val="2673935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F47950A5-6CB9-4E81-BD6E-899DF8CF5300}" type="datetime1">
              <a:rPr lang="fr-FR" smtClean="0"/>
              <a:t>14/12/2022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4590BBF-230F-4F58-A768-4F86703DEFE6}" type="slidenum">
              <a:rPr lang="fr-FR" smtClean="0"/>
              <a:t>‹N°›</a:t>
            </a:fld>
            <a:endParaRPr lang="fr-FR"/>
          </a:p>
        </p:txBody>
      </p:sp>
    </p:spTree>
    <p:extLst>
      <p:ext uri="{BB962C8B-B14F-4D97-AF65-F5344CB8AC3E}">
        <p14:creationId xmlns:p14="http://schemas.microsoft.com/office/powerpoint/2010/main" val="1145390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61033D9-612F-4A84-9306-D9005FCA4332}" type="datetime1">
              <a:rPr lang="fr-FR" smtClean="0"/>
              <a:t>14/12/2022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54590BBF-230F-4F58-A768-4F86703DEFE6}" type="slidenum">
              <a:rPr lang="fr-FR" smtClean="0"/>
              <a:t>‹N°›</a:t>
            </a:fld>
            <a:endParaRPr lang="fr-FR"/>
          </a:p>
        </p:txBody>
      </p:sp>
    </p:spTree>
    <p:extLst>
      <p:ext uri="{BB962C8B-B14F-4D97-AF65-F5344CB8AC3E}">
        <p14:creationId xmlns:p14="http://schemas.microsoft.com/office/powerpoint/2010/main" val="953049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F16044-4006-4765-BBD4-5777E5A5DB4A}" type="datetime1">
              <a:rPr lang="fr-FR" smtClean="0"/>
              <a:t>14/12/2022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54590BBF-230F-4F58-A768-4F86703DEFE6}" type="slidenum">
              <a:rPr lang="fr-FR" smtClean="0"/>
              <a:t>‹N°›</a:t>
            </a:fld>
            <a:endParaRPr lang="fr-FR"/>
          </a:p>
        </p:txBody>
      </p:sp>
    </p:spTree>
    <p:extLst>
      <p:ext uri="{BB962C8B-B14F-4D97-AF65-F5344CB8AC3E}">
        <p14:creationId xmlns:p14="http://schemas.microsoft.com/office/powerpoint/2010/main" val="2928764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5F7010E-3C26-447F-8D86-E832B393FCC4}" type="datetime1">
              <a:rPr lang="fr-FR" smtClean="0"/>
              <a:t>14/12/2022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4590BBF-230F-4F58-A768-4F86703DEFE6}" type="slidenum">
              <a:rPr lang="fr-FR" smtClean="0"/>
              <a:t>‹N°›</a:t>
            </a:fld>
            <a:endParaRPr lang="fr-FR"/>
          </a:p>
        </p:txBody>
      </p:sp>
    </p:spTree>
    <p:extLst>
      <p:ext uri="{BB962C8B-B14F-4D97-AF65-F5344CB8AC3E}">
        <p14:creationId xmlns:p14="http://schemas.microsoft.com/office/powerpoint/2010/main" val="3778158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DCFC1C5D-1D88-4FE9-8444-1E681DC6D753}" type="datetime1">
              <a:rPr lang="fr-FR" smtClean="0"/>
              <a:t>14/12/2022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4590BBF-230F-4F58-A768-4F86703DEFE6}" type="slidenum">
              <a:rPr lang="fr-FR" smtClean="0"/>
              <a:t>‹N°›</a:t>
            </a:fld>
            <a:endParaRPr lang="fr-FR"/>
          </a:p>
        </p:txBody>
      </p:sp>
    </p:spTree>
    <p:extLst>
      <p:ext uri="{BB962C8B-B14F-4D97-AF65-F5344CB8AC3E}">
        <p14:creationId xmlns:p14="http://schemas.microsoft.com/office/powerpoint/2010/main" val="764868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AAE691B-B8B7-41E1-9DCE-6E82834EAA37}" type="datetime1">
              <a:rPr lang="fr-FR" smtClean="0"/>
              <a:t>14/12/2022</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4590BBF-230F-4F58-A768-4F86703DEFE6}" type="slidenum">
              <a:rPr lang="fr-FR" smtClean="0"/>
              <a:t>‹N°›</a:t>
            </a:fld>
            <a:endParaRPr lang="fr-FR"/>
          </a:p>
        </p:txBody>
      </p:sp>
    </p:spTree>
    <p:extLst>
      <p:ext uri="{BB962C8B-B14F-4D97-AF65-F5344CB8AC3E}">
        <p14:creationId xmlns:p14="http://schemas.microsoft.com/office/powerpoint/2010/main" val="3975024736"/>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 id="2147483681" r:id="rId15"/>
    <p:sldLayoutId id="2147483682" r:id="rId16"/>
    <p:sldLayoutId id="2147483683" r:id="rId17"/>
    <p:sldLayoutId id="2147483684" r:id="rId18"/>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8.xml"/><Relationship Id="rId6" Type="http://schemas.openxmlformats.org/officeDocument/2006/relationships/image" Target="../media/image2.png"/><Relationship Id="rId5" Type="http://schemas.openxmlformats.org/officeDocument/2006/relationships/image" Target="../media/image16.emf"/><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8.xml"/><Relationship Id="rId5" Type="http://schemas.openxmlformats.org/officeDocument/2006/relationships/image" Target="../media/image2.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8.xml"/><Relationship Id="rId5" Type="http://schemas.openxmlformats.org/officeDocument/2006/relationships/image" Target="../media/image2.pn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18.xml"/><Relationship Id="rId5" Type="http://schemas.openxmlformats.org/officeDocument/2006/relationships/image" Target="../media/image2.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8.xml"/><Relationship Id="rId6" Type="http://schemas.openxmlformats.org/officeDocument/2006/relationships/image" Target="../media/image17.jpg"/><Relationship Id="rId5" Type="http://schemas.openxmlformats.org/officeDocument/2006/relationships/image" Target="../media/image2.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8.xml"/><Relationship Id="rId5" Type="http://schemas.openxmlformats.org/officeDocument/2006/relationships/image" Target="../media/image2.png"/><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8.xml"/><Relationship Id="rId5" Type="http://schemas.openxmlformats.org/officeDocument/2006/relationships/image" Target="../media/image2.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2.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png"/><Relationship Id="rId2" Type="http://schemas.openxmlformats.org/officeDocument/2006/relationships/image" Target="../media/image5.png"/><Relationship Id="rId1" Type="http://schemas.openxmlformats.org/officeDocument/2006/relationships/slideLayout" Target="../slideLayouts/slideLayout18.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1" name="Rectangle 20">
            <a:extLst>
              <a:ext uri="{FF2B5EF4-FFF2-40B4-BE49-F238E27FC236}">
                <a16:creationId xmlns:a16="http://schemas.microsoft.com/office/drawing/2014/main" id="{2783C067-F8BF-4755-B516-8A0CD74C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a:ea typeface="+mn-ea"/>
              <a:cs typeface="+mn-cs"/>
            </a:endParaRPr>
          </a:p>
        </p:txBody>
      </p:sp>
      <p:sp>
        <p:nvSpPr>
          <p:cNvPr id="23" name="Isosceles Triangle 22">
            <a:extLst>
              <a:ext uri="{FF2B5EF4-FFF2-40B4-BE49-F238E27FC236}">
                <a16:creationId xmlns:a16="http://schemas.microsoft.com/office/drawing/2014/main" id="{2ED796EC-E7FF-46DB-B912-FB08BF12AA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5" name="Isosceles Triangle 24">
            <a:extLst>
              <a:ext uri="{FF2B5EF4-FFF2-40B4-BE49-F238E27FC236}">
                <a16:creationId xmlns:a16="http://schemas.microsoft.com/office/drawing/2014/main" id="{549A2DAB-B431-487D-95AD-BB0FECB49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alpha val="88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7">
            <a:extLst>
              <a:ext uri="{FF2B5EF4-FFF2-40B4-BE49-F238E27FC236}">
                <a16:creationId xmlns:a16="http://schemas.microsoft.com/office/drawing/2014/main" id="{0819F787-32B4-46A8-BC57-C6571BCEE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cxnSp>
        <p:nvCxnSpPr>
          <p:cNvPr id="29" name="Straight Connector 28">
            <a:extLst>
              <a:ext uri="{FF2B5EF4-FFF2-40B4-BE49-F238E27FC236}">
                <a16:creationId xmlns:a16="http://schemas.microsoft.com/office/drawing/2014/main" id="{C5ECDEE1-7093-418F-9CF5-24EEB115C1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45062AF-EB11-4651-BC4A-4DA21768D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pic>
        <p:nvPicPr>
          <p:cNvPr id="4" name="Image 3">
            <a:extLst>
              <a:ext uri="{FF2B5EF4-FFF2-40B4-BE49-F238E27FC236}">
                <a16:creationId xmlns:a16="http://schemas.microsoft.com/office/drawing/2014/main" id="{2D6311FF-E724-4DF9-82D9-FDA4AF261DC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69684" y="48853"/>
            <a:ext cx="1255628" cy="1599205"/>
          </a:xfrm>
          <a:prstGeom prst="rect">
            <a:avLst/>
          </a:prstGeom>
        </p:spPr>
      </p:pic>
      <p:sp>
        <p:nvSpPr>
          <p:cNvPr id="28" name="object 2">
            <a:extLst>
              <a:ext uri="{FF2B5EF4-FFF2-40B4-BE49-F238E27FC236}">
                <a16:creationId xmlns:a16="http://schemas.microsoft.com/office/drawing/2014/main" id="{F40C9C9E-972C-C0AA-4D24-09E1B32BF73A}"/>
              </a:ext>
            </a:extLst>
          </p:cNvPr>
          <p:cNvSpPr/>
          <p:nvPr/>
        </p:nvSpPr>
        <p:spPr>
          <a:xfrm>
            <a:off x="5197108" y="1207769"/>
            <a:ext cx="635" cy="3937635"/>
          </a:xfrm>
          <a:custGeom>
            <a:avLst/>
            <a:gdLst/>
            <a:ahLst/>
            <a:cxnLst/>
            <a:rect l="l" t="t" r="r" b="b"/>
            <a:pathLst>
              <a:path w="635" h="3937635">
                <a:moveTo>
                  <a:pt x="0" y="0"/>
                </a:moveTo>
                <a:lnTo>
                  <a:pt x="361" y="3937321"/>
                </a:lnTo>
              </a:path>
            </a:pathLst>
          </a:custGeom>
          <a:ln w="9525">
            <a:solidFill>
              <a:srgbClr val="CD0012"/>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30" name="object 3">
            <a:extLst>
              <a:ext uri="{FF2B5EF4-FFF2-40B4-BE49-F238E27FC236}">
                <a16:creationId xmlns:a16="http://schemas.microsoft.com/office/drawing/2014/main" id="{DE09948C-2356-C161-AEE5-F905BA4C61D1}"/>
              </a:ext>
            </a:extLst>
          </p:cNvPr>
          <p:cNvSpPr txBox="1"/>
          <p:nvPr/>
        </p:nvSpPr>
        <p:spPr>
          <a:xfrm>
            <a:off x="1677647" y="2324346"/>
            <a:ext cx="3007360" cy="1664558"/>
          </a:xfrm>
          <a:prstGeom prst="rect">
            <a:avLst/>
          </a:prstGeom>
        </p:spPr>
        <p:txBody>
          <a:bodyPr vert="horz" wrap="square" lIns="0" tIns="48260" rIns="0" bIns="0" rtlCol="0">
            <a:spAutoFit/>
          </a:bodyPr>
          <a:lstStyle/>
          <a:p>
            <a:pPr marL="12700" marR="5080" lvl="0" indent="0" defTabSz="914400" eaLnBrk="1" fontAlgn="auto" latinLnBrk="0" hangingPunct="1">
              <a:lnSpc>
                <a:spcPts val="6300"/>
              </a:lnSpc>
              <a:spcBef>
                <a:spcPts val="380"/>
              </a:spcBef>
              <a:spcAft>
                <a:spcPts val="0"/>
              </a:spcAft>
              <a:buClrTx/>
              <a:buSzTx/>
              <a:buFontTx/>
              <a:buNone/>
              <a:tabLst/>
              <a:defRPr/>
            </a:pPr>
            <a:r>
              <a:rPr kumimoji="0" sz="5400" b="1" i="0" u="none" strike="noStrike" kern="0" cap="none" spc="-25" normalizeH="0" baseline="0" noProof="0" dirty="0">
                <a:ln>
                  <a:noFill/>
                </a:ln>
                <a:solidFill>
                  <a:srgbClr val="D20012"/>
                </a:solidFill>
                <a:effectLst/>
                <a:uLnTx/>
                <a:uFillTx/>
                <a:latin typeface="Trebuchet MS"/>
                <a:cs typeface="Trebuchet MS"/>
              </a:rPr>
              <a:t>LA </a:t>
            </a:r>
            <a:r>
              <a:rPr kumimoji="0" sz="5400" b="1" i="0" u="none" strike="noStrike" kern="0" cap="none" spc="-110" normalizeH="0" baseline="0" noProof="0" dirty="0">
                <a:ln>
                  <a:noFill/>
                </a:ln>
                <a:solidFill>
                  <a:srgbClr val="D20012"/>
                </a:solidFill>
                <a:effectLst/>
                <a:uLnTx/>
                <a:uFillTx/>
                <a:latin typeface="Trebuchet MS"/>
                <a:cs typeface="Trebuchet MS"/>
              </a:rPr>
              <a:t>RETRAITE</a:t>
            </a:r>
            <a:endParaRPr kumimoji="0" sz="5400" b="0" i="0" u="none" strike="noStrike" kern="0" cap="none" spc="0" normalizeH="0" baseline="0" noProof="0" dirty="0">
              <a:ln>
                <a:noFill/>
              </a:ln>
              <a:solidFill>
                <a:sysClr val="windowText" lastClr="000000"/>
              </a:solidFill>
              <a:effectLst/>
              <a:uLnTx/>
              <a:uFillTx/>
              <a:latin typeface="Trebuchet MS"/>
              <a:cs typeface="Trebuchet MS"/>
            </a:endParaRPr>
          </a:p>
        </p:txBody>
      </p:sp>
      <p:sp>
        <p:nvSpPr>
          <p:cNvPr id="32" name="object 4">
            <a:extLst>
              <a:ext uri="{FF2B5EF4-FFF2-40B4-BE49-F238E27FC236}">
                <a16:creationId xmlns:a16="http://schemas.microsoft.com/office/drawing/2014/main" id="{FB035069-2375-87F0-F68D-97E05AAF93D4}"/>
              </a:ext>
            </a:extLst>
          </p:cNvPr>
          <p:cNvSpPr txBox="1"/>
          <p:nvPr/>
        </p:nvSpPr>
        <p:spPr>
          <a:xfrm>
            <a:off x="5688765" y="3264134"/>
            <a:ext cx="4047418" cy="628377"/>
          </a:xfrm>
          <a:prstGeom prst="rect">
            <a:avLst/>
          </a:prstGeom>
        </p:spPr>
        <p:txBody>
          <a:bodyPr vert="horz" wrap="square" lIns="0" tIns="12700" rIns="0" bIns="0" rtlCol="0">
            <a:spAutoFit/>
          </a:bodyPr>
          <a:lstStyle/>
          <a:p>
            <a:pPr marL="12700" marR="0" lvl="0" indent="0" defTabSz="914400" eaLnBrk="1" fontAlgn="auto" latinLnBrk="0" hangingPunct="1">
              <a:lnSpc>
                <a:spcPct val="100000"/>
              </a:lnSpc>
              <a:spcBef>
                <a:spcPts val="100"/>
              </a:spcBef>
              <a:spcAft>
                <a:spcPts val="0"/>
              </a:spcAft>
              <a:buClrTx/>
              <a:buSzTx/>
              <a:buFontTx/>
              <a:buNone/>
              <a:tabLst/>
              <a:defRPr/>
            </a:pPr>
            <a:r>
              <a:rPr kumimoji="0" sz="4000" b="1" i="0" u="none" strike="noStrike" kern="0" cap="none" spc="-65" normalizeH="0" baseline="0" noProof="0" dirty="0">
                <a:ln>
                  <a:noFill/>
                </a:ln>
                <a:solidFill>
                  <a:srgbClr val="404040"/>
                </a:solidFill>
                <a:effectLst/>
                <a:uLnTx/>
                <a:uFillTx/>
                <a:latin typeface="Trebuchet MS"/>
                <a:cs typeface="Trebuchet MS"/>
              </a:rPr>
              <a:t>Une</a:t>
            </a:r>
            <a:r>
              <a:rPr kumimoji="0" sz="4000" b="1" i="0" u="none" strike="noStrike" kern="0" cap="none" spc="-180" normalizeH="0" baseline="0" noProof="0" dirty="0">
                <a:ln>
                  <a:noFill/>
                </a:ln>
                <a:solidFill>
                  <a:srgbClr val="404040"/>
                </a:solidFill>
                <a:effectLst/>
                <a:uLnTx/>
                <a:uFillTx/>
                <a:latin typeface="Trebuchet MS"/>
                <a:cs typeface="Trebuchet MS"/>
              </a:rPr>
              <a:t> </a:t>
            </a:r>
            <a:r>
              <a:rPr kumimoji="0" sz="4000" b="1" i="0" u="none" strike="noStrike" kern="0" cap="none" spc="-95" normalizeH="0" baseline="0" noProof="0" dirty="0">
                <a:ln>
                  <a:noFill/>
                </a:ln>
                <a:solidFill>
                  <a:srgbClr val="404040"/>
                </a:solidFill>
                <a:effectLst/>
                <a:uLnTx/>
                <a:uFillTx/>
                <a:latin typeface="Trebuchet MS"/>
                <a:cs typeface="Trebuchet MS"/>
              </a:rPr>
              <a:t>bataille</a:t>
            </a:r>
            <a:r>
              <a:rPr kumimoji="0" sz="4000" b="1" i="0" u="none" strike="noStrike" kern="0" cap="none" spc="-175" normalizeH="0" baseline="0" noProof="0" dirty="0">
                <a:ln>
                  <a:noFill/>
                </a:ln>
                <a:solidFill>
                  <a:srgbClr val="404040"/>
                </a:solidFill>
                <a:effectLst/>
                <a:uLnTx/>
                <a:uFillTx/>
                <a:latin typeface="Trebuchet MS"/>
                <a:cs typeface="Trebuchet MS"/>
              </a:rPr>
              <a:t> </a:t>
            </a:r>
            <a:r>
              <a:rPr kumimoji="0" sz="4000" b="1" i="0" u="none" strike="noStrike" kern="0" cap="none" spc="-45" normalizeH="0" baseline="0" noProof="0" dirty="0">
                <a:ln>
                  <a:noFill/>
                </a:ln>
                <a:solidFill>
                  <a:srgbClr val="404040"/>
                </a:solidFill>
                <a:effectLst/>
                <a:uLnTx/>
                <a:uFillTx/>
                <a:latin typeface="Trebuchet MS"/>
                <a:cs typeface="Trebuchet MS"/>
              </a:rPr>
              <a:t>CGT</a:t>
            </a:r>
            <a:endParaRPr kumimoji="0" sz="4000" b="0" i="0" u="none" strike="noStrike" kern="0" cap="none" spc="0" normalizeH="0" baseline="0" noProof="0" dirty="0">
              <a:ln>
                <a:noFill/>
              </a:ln>
              <a:solidFill>
                <a:sysClr val="windowText" lastClr="000000"/>
              </a:solidFill>
              <a:effectLst/>
              <a:uLnTx/>
              <a:uFillTx/>
              <a:latin typeface="Trebuchet MS"/>
              <a:cs typeface="Trebuchet MS"/>
            </a:endParaRPr>
          </a:p>
        </p:txBody>
      </p:sp>
    </p:spTree>
    <p:extLst>
      <p:ext uri="{BB962C8B-B14F-4D97-AF65-F5344CB8AC3E}">
        <p14:creationId xmlns:p14="http://schemas.microsoft.com/office/powerpoint/2010/main" val="42563924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1" name="Rectangle 20">
            <a:extLst>
              <a:ext uri="{FF2B5EF4-FFF2-40B4-BE49-F238E27FC236}">
                <a16:creationId xmlns:a16="http://schemas.microsoft.com/office/drawing/2014/main" id="{2783C067-F8BF-4755-B516-8A0CD74C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a:ea typeface="+mn-ea"/>
              <a:cs typeface="+mn-cs"/>
            </a:endParaRPr>
          </a:p>
        </p:txBody>
      </p:sp>
      <p:sp>
        <p:nvSpPr>
          <p:cNvPr id="23" name="Isosceles Triangle 22">
            <a:extLst>
              <a:ext uri="{FF2B5EF4-FFF2-40B4-BE49-F238E27FC236}">
                <a16:creationId xmlns:a16="http://schemas.microsoft.com/office/drawing/2014/main" id="{2ED796EC-E7FF-46DB-B912-FB08BF12AA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5" name="Isosceles Triangle 24">
            <a:extLst>
              <a:ext uri="{FF2B5EF4-FFF2-40B4-BE49-F238E27FC236}">
                <a16:creationId xmlns:a16="http://schemas.microsoft.com/office/drawing/2014/main" id="{549A2DAB-B431-487D-95AD-BB0FECB49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alpha val="88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7">
            <a:extLst>
              <a:ext uri="{FF2B5EF4-FFF2-40B4-BE49-F238E27FC236}">
                <a16:creationId xmlns:a16="http://schemas.microsoft.com/office/drawing/2014/main" id="{0819F787-32B4-46A8-BC57-C6571BCEE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cxnSp>
        <p:nvCxnSpPr>
          <p:cNvPr id="29" name="Straight Connector 28">
            <a:extLst>
              <a:ext uri="{FF2B5EF4-FFF2-40B4-BE49-F238E27FC236}">
                <a16:creationId xmlns:a16="http://schemas.microsoft.com/office/drawing/2014/main" id="{C5ECDEE1-7093-418F-9CF5-24EEB115C1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45062AF-EB11-4651-BC4A-4DA21768D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Espace réservé du texte 2">
            <a:extLst>
              <a:ext uri="{FF2B5EF4-FFF2-40B4-BE49-F238E27FC236}">
                <a16:creationId xmlns:a16="http://schemas.microsoft.com/office/drawing/2014/main" id="{3E4775FC-9759-4432-BF9C-B107536F6A55}"/>
              </a:ext>
            </a:extLst>
          </p:cNvPr>
          <p:cNvSpPr>
            <a:spLocks noGrp="1"/>
          </p:cNvSpPr>
          <p:nvPr>
            <p:ph type="body" idx="1"/>
          </p:nvPr>
        </p:nvSpPr>
        <p:spPr>
          <a:xfrm>
            <a:off x="1507067" y="4050833"/>
            <a:ext cx="7766936" cy="1096899"/>
          </a:xfrm>
        </p:spPr>
        <p:txBody>
          <a:bodyPr vert="horz" lIns="91440" tIns="45720" rIns="91440" bIns="45720" rtlCol="0" anchor="t">
            <a:normAutofit/>
          </a:bodyPr>
          <a:lstStyle/>
          <a:p>
            <a:pPr algn="r"/>
            <a:r>
              <a:rPr lang="fr-FR" sz="1800" i="1" dirty="0"/>
              <a:t>Des réformes dans l’intérêt du capital</a:t>
            </a:r>
          </a:p>
        </p:txBody>
      </p:sp>
      <p:sp>
        <p:nvSpPr>
          <p:cNvPr id="2" name="Titre 1">
            <a:extLst>
              <a:ext uri="{FF2B5EF4-FFF2-40B4-BE49-F238E27FC236}">
                <a16:creationId xmlns:a16="http://schemas.microsoft.com/office/drawing/2014/main" id="{3CD70E5C-FD2C-4AF2-B8C7-CC29ADFAF771}"/>
              </a:ext>
            </a:extLst>
          </p:cNvPr>
          <p:cNvSpPr>
            <a:spLocks noGrp="1"/>
          </p:cNvSpPr>
          <p:nvPr>
            <p:ph type="title"/>
          </p:nvPr>
        </p:nvSpPr>
        <p:spPr>
          <a:xfrm>
            <a:off x="1184267" y="1397000"/>
            <a:ext cx="8089736" cy="2653836"/>
          </a:xfrm>
        </p:spPr>
        <p:txBody>
          <a:bodyPr vert="horz" lIns="91440" tIns="45720" rIns="91440" bIns="45720" rtlCol="0" anchor="b">
            <a:normAutofit/>
          </a:bodyPr>
          <a:lstStyle/>
          <a:p>
            <a:pPr algn="r"/>
            <a:r>
              <a:rPr lang="fr-FR" b="1" dirty="0"/>
              <a:t>2. Faut-il réformer le système ?</a:t>
            </a:r>
          </a:p>
        </p:txBody>
      </p:sp>
      <p:pic>
        <p:nvPicPr>
          <p:cNvPr id="4" name="Image 3">
            <a:extLst>
              <a:ext uri="{FF2B5EF4-FFF2-40B4-BE49-F238E27FC236}">
                <a16:creationId xmlns:a16="http://schemas.microsoft.com/office/drawing/2014/main" id="{2D6311FF-E724-4DF9-82D9-FDA4AF261DC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69684" y="48853"/>
            <a:ext cx="1255628" cy="1599205"/>
          </a:xfrm>
          <a:prstGeom prst="rect">
            <a:avLst/>
          </a:prstGeom>
        </p:spPr>
      </p:pic>
      <p:sp>
        <p:nvSpPr>
          <p:cNvPr id="6" name="Espace réservé du numéro de diapositive 5">
            <a:extLst>
              <a:ext uri="{FF2B5EF4-FFF2-40B4-BE49-F238E27FC236}">
                <a16:creationId xmlns:a16="http://schemas.microsoft.com/office/drawing/2014/main" id="{C6BBFB88-6C32-42CC-9277-4086550257DC}"/>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4590BBF-230F-4F58-A768-4F86703DEFE6}" type="slidenum">
              <a:rPr kumimoji="0" lang="fr-FR" sz="900" b="0" i="0" u="none" strike="noStrike" kern="1200" cap="none" spc="0" normalizeH="0" baseline="0" noProof="0" smtClean="0">
                <a:ln>
                  <a:noFill/>
                </a:ln>
                <a:solidFill>
                  <a:srgbClr val="D20012"/>
                </a:solidFill>
                <a:effectLst/>
                <a:uLnTx/>
                <a:uFillTx/>
                <a:latin typeface="Trebuchet MS"/>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fr-FR" sz="900" b="0" i="0" u="none" strike="noStrike" kern="1200" cap="none" spc="0" normalizeH="0" baseline="0" noProof="0">
              <a:ln>
                <a:noFill/>
              </a:ln>
              <a:solidFill>
                <a:srgbClr val="D20012"/>
              </a:solidFill>
              <a:effectLst/>
              <a:uLnTx/>
              <a:uFillTx/>
              <a:latin typeface="Trebuchet MS"/>
              <a:ea typeface="+mn-ea"/>
              <a:cs typeface="+mn-cs"/>
            </a:endParaRPr>
          </a:p>
        </p:txBody>
      </p:sp>
    </p:spTree>
    <p:extLst>
      <p:ext uri="{BB962C8B-B14F-4D97-AF65-F5344CB8AC3E}">
        <p14:creationId xmlns:p14="http://schemas.microsoft.com/office/powerpoint/2010/main" val="20881128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78969" y="313547"/>
            <a:ext cx="9027887" cy="580571"/>
          </a:xfrm>
        </p:spPr>
        <p:txBody>
          <a:bodyPr vert="horz" wrap="square" lIns="0" tIns="0" rIns="0" bIns="0" rtlCol="0">
            <a:noAutofit/>
          </a:bodyPr>
          <a:lstStyle/>
          <a:p>
            <a:pPr marL="12700">
              <a:spcBef>
                <a:spcPts val="100"/>
              </a:spcBef>
            </a:pPr>
            <a:r>
              <a:rPr lang="fr-FR" sz="3600" b="1" i="0" dirty="0">
                <a:solidFill>
                  <a:srgbClr val="C00000"/>
                </a:solidFill>
                <a:latin typeface="Trebuchet MS"/>
                <a:ea typeface="+mj-ea"/>
                <a:cs typeface="Trebuchet MS"/>
              </a:rPr>
              <a:t>Pas d’urgence à réformer </a:t>
            </a:r>
            <a:r>
              <a:rPr lang="fr-FR" sz="3600" b="1" dirty="0">
                <a:solidFill>
                  <a:srgbClr val="C00000"/>
                </a:solidFill>
              </a:rPr>
              <a:t>!</a:t>
            </a:r>
            <a:endParaRPr lang="fr-FR" sz="3600" b="1" i="0" dirty="0">
              <a:solidFill>
                <a:srgbClr val="C00000"/>
              </a:solidFill>
              <a:latin typeface="Trebuchet MS"/>
              <a:ea typeface="+mj-ea"/>
              <a:cs typeface="Trebuchet MS"/>
            </a:endParaRPr>
          </a:p>
        </p:txBody>
      </p:sp>
      <p:sp>
        <p:nvSpPr>
          <p:cNvPr id="9" name="Content Placeholder 3">
            <a:extLst>
              <a:ext uri="{FF2B5EF4-FFF2-40B4-BE49-F238E27FC236}">
                <a16:creationId xmlns:a16="http://schemas.microsoft.com/office/drawing/2014/main" id="{FBE42E4F-AAFC-953D-5C34-745FDBBC2C27}"/>
              </a:ext>
            </a:extLst>
          </p:cNvPr>
          <p:cNvSpPr>
            <a:spLocks noGrp="1"/>
          </p:cNvSpPr>
          <p:nvPr>
            <p:ph sz="half" idx="2"/>
          </p:nvPr>
        </p:nvSpPr>
        <p:spPr>
          <a:xfrm>
            <a:off x="7155540" y="1458435"/>
            <a:ext cx="4702631" cy="2897716"/>
          </a:xfrm>
          <a:solidFill>
            <a:schemeClr val="bg1"/>
          </a:solidFill>
        </p:spPr>
        <p:txBody>
          <a:bodyPr/>
          <a:lstStyle/>
          <a:p>
            <a:pPr marL="0" indent="0">
              <a:lnSpc>
                <a:spcPct val="100000"/>
              </a:lnSpc>
              <a:spcBef>
                <a:spcPts val="1020"/>
              </a:spcBef>
              <a:buNone/>
            </a:pPr>
            <a:r>
              <a:rPr lang="fr-FR" sz="2000" b="1" spc="-95" dirty="0">
                <a:solidFill>
                  <a:srgbClr val="C00000"/>
                </a:solidFill>
              </a:rPr>
              <a:t>Un système de</a:t>
            </a:r>
            <a:r>
              <a:rPr lang="fr-FR" sz="2000" b="1" spc="-95" dirty="0">
                <a:solidFill>
                  <a:srgbClr val="C00000"/>
                </a:solidFill>
                <a:latin typeface="Trebuchet MS"/>
                <a:cs typeface="Trebuchet MS"/>
              </a:rPr>
              <a:t> retraite protecteur !</a:t>
            </a:r>
          </a:p>
          <a:p>
            <a:pPr>
              <a:lnSpc>
                <a:spcPct val="90000"/>
              </a:lnSpc>
              <a:spcBef>
                <a:spcPts val="850"/>
              </a:spcBef>
              <a:buClr>
                <a:schemeClr val="tx1"/>
              </a:buClr>
              <a:buSzPct val="79166"/>
              <a:buFont typeface="Wingdings" panose="05000000000000000000" pitchFamily="2" charset="2"/>
              <a:buChar char="Ø"/>
              <a:tabLst>
                <a:tab pos="367665" algn="l"/>
                <a:tab pos="368300" algn="l"/>
              </a:tabLst>
            </a:pPr>
            <a:r>
              <a:rPr lang="fr-FR" dirty="0"/>
              <a:t>16,9 millions de retraités percevant un droit direct</a:t>
            </a:r>
          </a:p>
          <a:p>
            <a:pPr>
              <a:lnSpc>
                <a:spcPct val="90000"/>
              </a:lnSpc>
              <a:spcBef>
                <a:spcPts val="850"/>
              </a:spcBef>
              <a:buClr>
                <a:schemeClr val="tx1"/>
              </a:buClr>
              <a:buSzPct val="79166"/>
              <a:buFont typeface="Wingdings" panose="05000000000000000000" pitchFamily="2" charset="2"/>
              <a:buChar char="Ø"/>
              <a:tabLst>
                <a:tab pos="367665" algn="l"/>
                <a:tab pos="368300" algn="l"/>
              </a:tabLst>
            </a:pPr>
            <a:r>
              <a:rPr lang="fr-FR" dirty="0"/>
              <a:t>1,029 million de retraité percevant un droit dérivé (réversion)</a:t>
            </a:r>
          </a:p>
          <a:p>
            <a:pPr>
              <a:lnSpc>
                <a:spcPct val="90000"/>
              </a:lnSpc>
              <a:spcBef>
                <a:spcPts val="850"/>
              </a:spcBef>
              <a:buClr>
                <a:schemeClr val="tx1"/>
              </a:buClr>
              <a:buSzPct val="79166"/>
              <a:buFont typeface="Wingdings" panose="05000000000000000000" pitchFamily="2" charset="2"/>
              <a:buChar char="Ø"/>
              <a:tabLst>
                <a:tab pos="367665" algn="l"/>
                <a:tab pos="368300" algn="l"/>
              </a:tabLst>
            </a:pPr>
            <a:r>
              <a:rPr lang="fr-FR" dirty="0"/>
              <a:t>L</a:t>
            </a:r>
            <a:r>
              <a:rPr lang="fr-FR" sz="1800" dirty="0"/>
              <a:t>e taux de pauvreté des seniors à la retraite est de 7% contre </a:t>
            </a:r>
            <a:r>
              <a:rPr lang="fr-FR" sz="1800" b="1" dirty="0"/>
              <a:t>32 %</a:t>
            </a:r>
            <a:r>
              <a:rPr lang="fr-FR" b="1" dirty="0"/>
              <a:t> pour les séniors NER (ni en emploi, ni en retraite) et contre 14,3% pour la population globale. </a:t>
            </a:r>
            <a:endParaRPr lang="fr-FR" sz="1800" b="0" i="0" spc="-20" dirty="0">
              <a:solidFill>
                <a:srgbClr val="404040"/>
              </a:solidFill>
              <a:latin typeface="Trebuchet MS"/>
              <a:ea typeface="+mn-ea"/>
              <a:cs typeface="Trebuchet MS"/>
            </a:endParaRPr>
          </a:p>
        </p:txBody>
      </p:sp>
      <p:sp>
        <p:nvSpPr>
          <p:cNvPr id="4" name="object 4" hidden="1"/>
          <p:cNvSpPr txBox="1">
            <a:spLocks noGrp="1"/>
          </p:cNvSpPr>
          <p:nvPr>
            <p:ph type="sldNum" sz="quarter" idx="7"/>
          </p:nvPr>
        </p:nvSpPr>
        <p:spPr>
          <a:xfrm>
            <a:off x="11626151" y="6212025"/>
            <a:ext cx="222250" cy="158377"/>
          </a:xfrm>
          <a:prstGeom prst="rect">
            <a:avLst/>
          </a:prstGeom>
        </p:spPr>
        <p:txBody>
          <a:bodyPr vert="horz" wrap="square" lIns="0" tIns="4445" rIns="0" bIns="0" rtlCol="0">
            <a:spAutoFit/>
          </a:bodyPr>
          <a:lstStyle/>
          <a:p>
            <a:pPr marL="38100" marR="0" lvl="0" indent="0" defTabSz="914400" eaLnBrk="1" fontAlgn="auto" latinLnBrk="0" hangingPunct="1">
              <a:lnSpc>
                <a:spcPct val="100000"/>
              </a:lnSpc>
              <a:spcBef>
                <a:spcPts val="35"/>
              </a:spcBef>
              <a:spcAft>
                <a:spcPts val="0"/>
              </a:spcAft>
              <a:buClrTx/>
              <a:buSzTx/>
              <a:buFontTx/>
              <a:buNone/>
              <a:tabLst/>
              <a:defRPr/>
            </a:pPr>
            <a:fld id="{81D60167-4931-47E6-BA6A-407CBD079E47}" type="slidenum">
              <a:rPr kumimoji="0" lang="fr-FR" sz="1000" b="0" i="0" u="none" strike="noStrike" kern="0" cap="none" spc="-25" normalizeH="0" baseline="0" noProof="0" smtClean="0">
                <a:ln>
                  <a:noFill/>
                </a:ln>
                <a:solidFill>
                  <a:prstClr val="white"/>
                </a:solidFill>
                <a:effectLst/>
                <a:uLnTx/>
                <a:uFillTx/>
                <a:latin typeface="Trebuchet MS"/>
              </a:rPr>
              <a:pPr marL="38100" marR="0" lvl="0" indent="0" defTabSz="914400" eaLnBrk="1" fontAlgn="auto" latinLnBrk="0" hangingPunct="1">
                <a:lnSpc>
                  <a:spcPct val="100000"/>
                </a:lnSpc>
                <a:spcBef>
                  <a:spcPts val="35"/>
                </a:spcBef>
                <a:spcAft>
                  <a:spcPts val="0"/>
                </a:spcAft>
                <a:buClrTx/>
                <a:buSzTx/>
                <a:buFontTx/>
                <a:buNone/>
                <a:tabLst/>
                <a:defRPr/>
              </a:pPr>
              <a:t>11</a:t>
            </a:fld>
            <a:endParaRPr kumimoji="0" lang="fr-FR" sz="1000" b="0" i="0" u="none" strike="noStrike" kern="0" cap="none" spc="-25" normalizeH="0" baseline="0" noProof="0">
              <a:ln>
                <a:noFill/>
              </a:ln>
              <a:solidFill>
                <a:prstClr val="white"/>
              </a:solidFill>
              <a:effectLst/>
              <a:uLnTx/>
              <a:uFillTx/>
              <a:latin typeface="Trebuchet MS"/>
            </a:endParaRPr>
          </a:p>
        </p:txBody>
      </p:sp>
      <p:sp>
        <p:nvSpPr>
          <p:cNvPr id="15" name="object 3"/>
          <p:cNvSpPr txBox="1"/>
          <p:nvPr/>
        </p:nvSpPr>
        <p:spPr>
          <a:xfrm>
            <a:off x="478969" y="1458435"/>
            <a:ext cx="6154058" cy="3578023"/>
          </a:xfrm>
          <a:prstGeom prst="rect">
            <a:avLst/>
          </a:prstGeom>
        </p:spPr>
        <p:txBody>
          <a:bodyPr vert="horz" wrap="square" lIns="0" tIns="0" rIns="0" bIns="0" rtlCol="0">
            <a:normAutofit/>
          </a:bodyPr>
          <a:lstStyle/>
          <a:p>
            <a:pPr marL="0" marR="0" lvl="0" indent="0" defTabSz="914400" eaLnBrk="1" fontAlgn="auto" latinLnBrk="0" hangingPunct="1">
              <a:lnSpc>
                <a:spcPct val="90000"/>
              </a:lnSpc>
              <a:spcBef>
                <a:spcPts val="1020"/>
              </a:spcBef>
              <a:spcAft>
                <a:spcPts val="0"/>
              </a:spcAft>
              <a:buClrTx/>
              <a:buSzTx/>
              <a:buFontTx/>
              <a:buNone/>
              <a:tabLst/>
              <a:defRPr/>
            </a:pPr>
            <a:r>
              <a:rPr kumimoji="0" lang="fr-FR" sz="2000" b="1" i="0" u="none" strike="noStrike" kern="0" cap="none" spc="-50" normalizeH="0" baseline="0" dirty="0">
                <a:ln>
                  <a:noFill/>
                </a:ln>
                <a:solidFill>
                  <a:srgbClr val="C00000"/>
                </a:solidFill>
                <a:effectLst/>
                <a:uLnTx/>
                <a:uFillTx/>
                <a:ea typeface="+mn-ea"/>
                <a:cs typeface="Trebuchet MS"/>
              </a:rPr>
              <a:t>Un</a:t>
            </a:r>
            <a:r>
              <a:rPr kumimoji="0" lang="fr-FR" sz="2000" b="1" i="0" u="none" strike="noStrike" kern="0" cap="none" spc="260" normalizeH="0" baseline="0" dirty="0">
                <a:ln>
                  <a:noFill/>
                </a:ln>
                <a:solidFill>
                  <a:srgbClr val="C00000"/>
                </a:solidFill>
                <a:effectLst/>
                <a:uLnTx/>
                <a:uFillTx/>
                <a:ea typeface="+mn-ea"/>
                <a:cs typeface="Trebuchet MS"/>
              </a:rPr>
              <a:t> </a:t>
            </a:r>
            <a:r>
              <a:rPr kumimoji="0" lang="fr-FR" sz="2000" b="1" i="0" u="none" strike="noStrike" kern="0" cap="none" spc="0" normalizeH="0" baseline="0" dirty="0">
                <a:ln>
                  <a:noFill/>
                </a:ln>
                <a:solidFill>
                  <a:srgbClr val="C00000"/>
                </a:solidFill>
                <a:effectLst/>
                <a:uLnTx/>
                <a:uFillTx/>
                <a:ea typeface="+mn-ea"/>
                <a:cs typeface="Trebuchet MS"/>
              </a:rPr>
              <a:t>système solide budgétairement !</a:t>
            </a:r>
            <a:r>
              <a:rPr kumimoji="0" lang="fr-FR" sz="2000" b="1" i="0" u="none" strike="noStrike" kern="0" cap="none" spc="265" normalizeH="0" baseline="0" dirty="0">
                <a:ln>
                  <a:noFill/>
                </a:ln>
                <a:solidFill>
                  <a:srgbClr val="C00000"/>
                </a:solidFill>
                <a:effectLst/>
                <a:uLnTx/>
                <a:uFillTx/>
                <a:ea typeface="+mn-ea"/>
                <a:cs typeface="Trebuchet MS"/>
              </a:rPr>
              <a:t> </a:t>
            </a:r>
          </a:p>
          <a:p>
            <a:pPr marL="285750" marR="0" lvl="0" indent="-285750" algn="just" defTabSz="914400" eaLnBrk="1" fontAlgn="auto" latinLnBrk="0" hangingPunct="1">
              <a:lnSpc>
                <a:spcPct val="90000"/>
              </a:lnSpc>
              <a:spcBef>
                <a:spcPts val="1020"/>
              </a:spcBef>
              <a:spcAft>
                <a:spcPts val="0"/>
              </a:spcAft>
              <a:buClrTx/>
              <a:buSzTx/>
              <a:buFont typeface="Wingdings" panose="05000000000000000000" pitchFamily="2" charset="2"/>
              <a:buChar char="Ø"/>
              <a:tabLst/>
              <a:defRPr/>
            </a:pPr>
            <a:r>
              <a:rPr kumimoji="0" lang="fr-FR" b="0" i="0" u="none" strike="noStrike" kern="0" cap="none" spc="-95" normalizeH="0" baseline="0" dirty="0">
                <a:ln>
                  <a:noFill/>
                </a:ln>
                <a:solidFill>
                  <a:srgbClr val="404040"/>
                </a:solidFill>
                <a:effectLst/>
                <a:uLnTx/>
                <a:uFillTx/>
                <a:ea typeface="+mn-ea"/>
                <a:cs typeface="Trebuchet MS"/>
              </a:rPr>
              <a:t>Financement</a:t>
            </a:r>
            <a:r>
              <a:rPr kumimoji="0" lang="fr-FR" b="0" i="0" u="none" strike="noStrike" kern="0" cap="none" spc="-45" normalizeH="0" baseline="0" dirty="0">
                <a:ln>
                  <a:noFill/>
                </a:ln>
                <a:solidFill>
                  <a:srgbClr val="404040"/>
                </a:solidFill>
                <a:effectLst/>
                <a:uLnTx/>
                <a:uFillTx/>
                <a:ea typeface="+mn-ea"/>
                <a:cs typeface="Trebuchet MS"/>
              </a:rPr>
              <a:t> </a:t>
            </a:r>
            <a:r>
              <a:rPr kumimoji="0" lang="fr-FR" b="0" i="0" u="none" strike="noStrike" kern="0" cap="none" spc="-75" normalizeH="0" baseline="0" dirty="0">
                <a:ln>
                  <a:noFill/>
                </a:ln>
                <a:solidFill>
                  <a:srgbClr val="404040"/>
                </a:solidFill>
                <a:effectLst/>
                <a:uLnTx/>
                <a:uFillTx/>
                <a:ea typeface="+mn-ea"/>
                <a:cs typeface="Trebuchet MS"/>
              </a:rPr>
              <a:t>assuré</a:t>
            </a:r>
            <a:r>
              <a:rPr kumimoji="0" lang="fr-FR" b="0" i="0" u="none" strike="noStrike" kern="0" cap="none" spc="-40" normalizeH="0" baseline="0" dirty="0">
                <a:ln>
                  <a:noFill/>
                </a:ln>
                <a:solidFill>
                  <a:srgbClr val="404040"/>
                </a:solidFill>
                <a:effectLst/>
                <a:uLnTx/>
                <a:uFillTx/>
                <a:ea typeface="+mn-ea"/>
                <a:cs typeface="Trebuchet MS"/>
              </a:rPr>
              <a:t> </a:t>
            </a:r>
            <a:r>
              <a:rPr kumimoji="0" lang="fr-FR" b="0" i="0" u="none" strike="noStrike" kern="0" cap="none" spc="-80" normalizeH="0" baseline="0" dirty="0">
                <a:ln>
                  <a:noFill/>
                </a:ln>
                <a:solidFill>
                  <a:srgbClr val="404040"/>
                </a:solidFill>
                <a:effectLst/>
                <a:uLnTx/>
                <a:uFillTx/>
                <a:ea typeface="+mn-ea"/>
                <a:cs typeface="Trebuchet MS"/>
              </a:rPr>
              <a:t>encore</a:t>
            </a:r>
            <a:r>
              <a:rPr kumimoji="0" lang="fr-FR" b="0" i="0" u="none" strike="noStrike" kern="0" cap="none" spc="-45" normalizeH="0" baseline="0" dirty="0">
                <a:ln>
                  <a:noFill/>
                </a:ln>
                <a:solidFill>
                  <a:srgbClr val="404040"/>
                </a:solidFill>
                <a:effectLst/>
                <a:uLnTx/>
                <a:uFillTx/>
                <a:ea typeface="+mn-ea"/>
                <a:cs typeface="Trebuchet MS"/>
              </a:rPr>
              <a:t> </a:t>
            </a:r>
            <a:r>
              <a:rPr kumimoji="0" lang="fr-FR" b="0" i="0" u="none" strike="noStrike" kern="0" cap="none" spc="0" normalizeH="0" baseline="0" dirty="0">
                <a:ln>
                  <a:noFill/>
                </a:ln>
                <a:solidFill>
                  <a:srgbClr val="404040"/>
                </a:solidFill>
                <a:effectLst/>
                <a:uLnTx/>
                <a:uFillTx/>
                <a:ea typeface="+mn-ea"/>
                <a:cs typeface="Trebuchet MS"/>
              </a:rPr>
              <a:t>à</a:t>
            </a:r>
            <a:r>
              <a:rPr kumimoji="0" lang="fr-FR" b="0" i="0" u="none" strike="noStrike" kern="0" cap="none" spc="-45" normalizeH="0" baseline="0" dirty="0">
                <a:ln>
                  <a:noFill/>
                </a:ln>
                <a:solidFill>
                  <a:srgbClr val="404040"/>
                </a:solidFill>
                <a:effectLst/>
                <a:uLnTx/>
                <a:uFillTx/>
                <a:ea typeface="+mn-ea"/>
                <a:cs typeface="Trebuchet MS"/>
              </a:rPr>
              <a:t> </a:t>
            </a:r>
            <a:r>
              <a:rPr kumimoji="0" lang="fr-FR" b="0" i="0" u="none" strike="noStrike" kern="0" cap="none" spc="0" normalizeH="0" baseline="0" dirty="0">
                <a:ln>
                  <a:noFill/>
                </a:ln>
                <a:solidFill>
                  <a:srgbClr val="404040"/>
                </a:solidFill>
                <a:effectLst/>
                <a:uLnTx/>
                <a:uFillTx/>
                <a:ea typeface="+mn-ea"/>
                <a:cs typeface="Trebuchet MS"/>
              </a:rPr>
              <a:t>78</a:t>
            </a:r>
            <a:r>
              <a:rPr kumimoji="0" lang="fr-FR" b="0" i="0" u="none" strike="noStrike" kern="0" cap="none" spc="-45" normalizeH="0" baseline="0" dirty="0">
                <a:ln>
                  <a:noFill/>
                </a:ln>
                <a:solidFill>
                  <a:srgbClr val="404040"/>
                </a:solidFill>
                <a:effectLst/>
                <a:uLnTx/>
                <a:uFillTx/>
                <a:ea typeface="+mn-ea"/>
                <a:cs typeface="Trebuchet MS"/>
              </a:rPr>
              <a:t> </a:t>
            </a:r>
            <a:r>
              <a:rPr kumimoji="0" lang="fr-FR" b="0" i="0" u="none" strike="noStrike" kern="0" cap="none" spc="0" normalizeH="0" baseline="0" dirty="0">
                <a:ln>
                  <a:noFill/>
                </a:ln>
                <a:solidFill>
                  <a:srgbClr val="404040"/>
                </a:solidFill>
                <a:effectLst/>
                <a:uLnTx/>
                <a:uFillTx/>
                <a:ea typeface="+mn-ea"/>
                <a:cs typeface="Trebuchet MS"/>
              </a:rPr>
              <a:t>%</a:t>
            </a:r>
            <a:r>
              <a:rPr kumimoji="0" lang="fr-FR" b="0" i="0" u="none" strike="noStrike" kern="0" cap="none" spc="-45" normalizeH="0" baseline="0" dirty="0">
                <a:ln>
                  <a:noFill/>
                </a:ln>
                <a:solidFill>
                  <a:srgbClr val="404040"/>
                </a:solidFill>
                <a:effectLst/>
                <a:uLnTx/>
                <a:uFillTx/>
                <a:ea typeface="+mn-ea"/>
                <a:cs typeface="Trebuchet MS"/>
              </a:rPr>
              <a:t> </a:t>
            </a:r>
            <a:r>
              <a:rPr kumimoji="0" lang="fr-FR" b="0" i="0" u="none" strike="noStrike" kern="0" cap="none" spc="-35" normalizeH="0" baseline="0" dirty="0">
                <a:ln>
                  <a:noFill/>
                </a:ln>
                <a:solidFill>
                  <a:srgbClr val="404040"/>
                </a:solidFill>
                <a:effectLst/>
                <a:uLnTx/>
                <a:uFillTx/>
                <a:ea typeface="+mn-ea"/>
                <a:cs typeface="Trebuchet MS"/>
              </a:rPr>
              <a:t>par</a:t>
            </a:r>
            <a:r>
              <a:rPr kumimoji="0" lang="fr-FR" b="0" i="0" u="none" strike="noStrike" kern="0" cap="none" spc="-40" normalizeH="0" baseline="0" dirty="0">
                <a:ln>
                  <a:noFill/>
                </a:ln>
                <a:solidFill>
                  <a:srgbClr val="404040"/>
                </a:solidFill>
                <a:effectLst/>
                <a:uLnTx/>
                <a:uFillTx/>
                <a:ea typeface="+mn-ea"/>
                <a:cs typeface="Trebuchet MS"/>
              </a:rPr>
              <a:t> </a:t>
            </a:r>
            <a:r>
              <a:rPr kumimoji="0" lang="fr-FR" b="0" i="0" u="none" strike="noStrike" kern="0" cap="none" spc="-35" normalizeH="0" baseline="0" dirty="0">
                <a:ln>
                  <a:noFill/>
                </a:ln>
                <a:solidFill>
                  <a:srgbClr val="404040"/>
                </a:solidFill>
                <a:effectLst/>
                <a:uLnTx/>
                <a:uFillTx/>
                <a:ea typeface="+mn-ea"/>
                <a:cs typeface="Trebuchet MS"/>
              </a:rPr>
              <a:t>les</a:t>
            </a:r>
            <a:r>
              <a:rPr kumimoji="0" lang="fr-FR" b="0" i="0" u="none" strike="noStrike" kern="0" cap="none" spc="-45" normalizeH="0" baseline="0" dirty="0">
                <a:ln>
                  <a:noFill/>
                </a:ln>
                <a:solidFill>
                  <a:srgbClr val="404040"/>
                </a:solidFill>
                <a:effectLst/>
                <a:uLnTx/>
                <a:uFillTx/>
                <a:ea typeface="+mn-ea"/>
                <a:cs typeface="Trebuchet MS"/>
              </a:rPr>
              <a:t> </a:t>
            </a:r>
            <a:r>
              <a:rPr kumimoji="0" lang="fr-FR" b="1" i="1" u="none" strike="noStrike" kern="0" cap="none" spc="-90" normalizeH="0" baseline="0" dirty="0">
                <a:ln>
                  <a:noFill/>
                </a:ln>
                <a:solidFill>
                  <a:srgbClr val="404040"/>
                </a:solidFill>
                <a:effectLst/>
                <a:uLnTx/>
                <a:uFillTx/>
                <a:ea typeface="+mn-ea"/>
                <a:cs typeface="Trebuchet MS"/>
              </a:rPr>
              <a:t>cotisations</a:t>
            </a:r>
            <a:r>
              <a:rPr kumimoji="0" lang="fr-FR" b="1" i="1" u="none" strike="noStrike" kern="0" cap="none" spc="-45" normalizeH="0" baseline="0" dirty="0">
                <a:ln>
                  <a:noFill/>
                </a:ln>
                <a:solidFill>
                  <a:srgbClr val="404040"/>
                </a:solidFill>
                <a:effectLst/>
                <a:uLnTx/>
                <a:uFillTx/>
                <a:ea typeface="+mn-ea"/>
                <a:cs typeface="Trebuchet MS"/>
              </a:rPr>
              <a:t> </a:t>
            </a:r>
            <a:r>
              <a:rPr kumimoji="0" lang="fr-FR" b="1" i="1" u="none" strike="noStrike" kern="0" cap="none" spc="-85" normalizeH="0" baseline="0" dirty="0">
                <a:ln>
                  <a:noFill/>
                </a:ln>
                <a:solidFill>
                  <a:srgbClr val="404040"/>
                </a:solidFill>
                <a:effectLst/>
                <a:uLnTx/>
                <a:uFillTx/>
                <a:ea typeface="+mn-ea"/>
                <a:cs typeface="Trebuchet MS"/>
              </a:rPr>
              <a:t>sociales</a:t>
            </a:r>
            <a:r>
              <a:rPr kumimoji="0" lang="fr-FR" b="1" i="1" u="none" strike="noStrike" kern="0" cap="none" spc="-45" normalizeH="0" baseline="0" dirty="0">
                <a:ln>
                  <a:noFill/>
                </a:ln>
                <a:solidFill>
                  <a:srgbClr val="404040"/>
                </a:solidFill>
                <a:effectLst/>
                <a:uLnTx/>
                <a:uFillTx/>
                <a:ea typeface="+mn-ea"/>
                <a:cs typeface="Trebuchet MS"/>
              </a:rPr>
              <a:t> </a:t>
            </a:r>
            <a:r>
              <a:rPr kumimoji="0" lang="fr-FR" b="0" i="0" u="none" strike="noStrike" kern="0" cap="none" spc="0" normalizeH="0" baseline="0" dirty="0">
                <a:ln>
                  <a:noFill/>
                </a:ln>
                <a:solidFill>
                  <a:srgbClr val="404040"/>
                </a:solidFill>
                <a:effectLst/>
                <a:uLnTx/>
                <a:uFillTx/>
                <a:ea typeface="+mn-ea"/>
                <a:cs typeface="Trebuchet MS"/>
              </a:rPr>
              <a:t>en</a:t>
            </a:r>
            <a:r>
              <a:rPr kumimoji="0" lang="fr-FR" b="0" i="0" u="none" strike="noStrike" kern="0" cap="none" spc="-45" normalizeH="0" baseline="0" dirty="0">
                <a:ln>
                  <a:noFill/>
                </a:ln>
                <a:solidFill>
                  <a:srgbClr val="404040"/>
                </a:solidFill>
                <a:effectLst/>
                <a:uLnTx/>
                <a:uFillTx/>
                <a:ea typeface="+mn-ea"/>
                <a:cs typeface="Trebuchet MS"/>
              </a:rPr>
              <a:t> </a:t>
            </a:r>
            <a:r>
              <a:rPr kumimoji="0" lang="fr-FR" b="0" i="0" u="none" strike="noStrike" kern="0" cap="none" spc="-55" normalizeH="0" baseline="0" dirty="0">
                <a:ln>
                  <a:noFill/>
                </a:ln>
                <a:solidFill>
                  <a:srgbClr val="404040"/>
                </a:solidFill>
                <a:effectLst/>
                <a:uLnTx/>
                <a:uFillTx/>
                <a:ea typeface="+mn-ea"/>
                <a:cs typeface="Trebuchet MS"/>
              </a:rPr>
              <a:t>2019</a:t>
            </a:r>
            <a:r>
              <a:rPr kumimoji="0" lang="fr-FR" b="0" i="0" u="none" strike="noStrike" kern="0" cap="none" spc="-45" normalizeH="0" baseline="0" dirty="0">
                <a:ln>
                  <a:noFill/>
                </a:ln>
                <a:solidFill>
                  <a:srgbClr val="404040"/>
                </a:solidFill>
                <a:effectLst/>
                <a:uLnTx/>
                <a:uFillTx/>
                <a:ea typeface="+mn-ea"/>
                <a:cs typeface="Trebuchet MS"/>
              </a:rPr>
              <a:t> </a:t>
            </a:r>
            <a:r>
              <a:rPr kumimoji="0" lang="fr-FR" b="0" i="0" u="none" strike="noStrike" kern="0" cap="none" spc="-70" normalizeH="0" baseline="0" dirty="0">
                <a:ln>
                  <a:noFill/>
                </a:ln>
                <a:solidFill>
                  <a:srgbClr val="404040"/>
                </a:solidFill>
                <a:effectLst/>
                <a:uLnTx/>
                <a:uFillTx/>
                <a:ea typeface="+mn-ea"/>
                <a:cs typeface="Trebuchet MS"/>
              </a:rPr>
              <a:t>(hors</a:t>
            </a:r>
            <a:r>
              <a:rPr kumimoji="0" lang="fr-FR" b="0" i="0" u="none" strike="noStrike" kern="0" cap="none" spc="-40" normalizeH="0" baseline="0" dirty="0">
                <a:ln>
                  <a:noFill/>
                </a:ln>
                <a:solidFill>
                  <a:srgbClr val="404040"/>
                </a:solidFill>
                <a:effectLst/>
                <a:uLnTx/>
                <a:uFillTx/>
                <a:ea typeface="+mn-ea"/>
                <a:cs typeface="Trebuchet MS"/>
              </a:rPr>
              <a:t> </a:t>
            </a:r>
            <a:r>
              <a:rPr kumimoji="0" lang="fr-FR" b="0" i="0" u="none" strike="noStrike" kern="0" cap="none" spc="-65" normalizeH="0" baseline="0" dirty="0">
                <a:ln>
                  <a:noFill/>
                </a:ln>
                <a:solidFill>
                  <a:srgbClr val="404040"/>
                </a:solidFill>
                <a:effectLst/>
                <a:uLnTx/>
                <a:uFillTx/>
                <a:ea typeface="+mn-ea"/>
                <a:cs typeface="Trebuchet MS"/>
              </a:rPr>
              <a:t>effet </a:t>
            </a:r>
            <a:r>
              <a:rPr kumimoji="0" lang="fr-FR" b="0" i="0" u="none" strike="noStrike" kern="0" cap="none" spc="-90" normalizeH="0" baseline="0" dirty="0">
                <a:ln>
                  <a:noFill/>
                </a:ln>
                <a:solidFill>
                  <a:srgbClr val="404040"/>
                </a:solidFill>
                <a:effectLst/>
                <a:uLnTx/>
                <a:uFillTx/>
                <a:ea typeface="+mn-ea"/>
                <a:cs typeface="Trebuchet MS"/>
              </a:rPr>
              <a:t>crise</a:t>
            </a:r>
            <a:r>
              <a:rPr kumimoji="0" lang="fr-FR" b="0" i="0" u="none" strike="noStrike" kern="0" cap="none" spc="-180" normalizeH="0" baseline="0" dirty="0">
                <a:ln>
                  <a:noFill/>
                </a:ln>
                <a:solidFill>
                  <a:srgbClr val="404040"/>
                </a:solidFill>
                <a:effectLst/>
                <a:uLnTx/>
                <a:uFillTx/>
                <a:ea typeface="+mn-ea"/>
                <a:cs typeface="Trebuchet MS"/>
              </a:rPr>
              <a:t> </a:t>
            </a:r>
            <a:r>
              <a:rPr kumimoji="0" lang="fr-FR" b="0" i="0" u="none" strike="noStrike" kern="0" cap="none" spc="-95" normalizeH="0" baseline="0" dirty="0">
                <a:ln>
                  <a:noFill/>
                </a:ln>
                <a:solidFill>
                  <a:srgbClr val="404040"/>
                </a:solidFill>
                <a:effectLst/>
                <a:uLnTx/>
                <a:uFillTx/>
                <a:ea typeface="+mn-ea"/>
                <a:cs typeface="Trebuchet MS"/>
              </a:rPr>
              <a:t>sanitaire</a:t>
            </a:r>
            <a:r>
              <a:rPr kumimoji="0" lang="fr-FR" b="0" i="0" u="none" strike="noStrike" kern="0" cap="none" spc="-170" normalizeH="0" baseline="0" dirty="0">
                <a:ln>
                  <a:noFill/>
                </a:ln>
                <a:solidFill>
                  <a:srgbClr val="404040"/>
                </a:solidFill>
                <a:effectLst/>
                <a:uLnTx/>
                <a:uFillTx/>
                <a:ea typeface="+mn-ea"/>
                <a:cs typeface="Trebuchet MS"/>
              </a:rPr>
              <a:t> </a:t>
            </a:r>
            <a:r>
              <a:rPr kumimoji="0" lang="fr-FR" b="0" i="0" u="none" strike="noStrike" kern="0" cap="none" spc="-60" normalizeH="0" baseline="0" dirty="0">
                <a:ln>
                  <a:noFill/>
                </a:ln>
                <a:solidFill>
                  <a:srgbClr val="404040"/>
                </a:solidFill>
                <a:effectLst/>
                <a:uLnTx/>
                <a:uFillTx/>
                <a:ea typeface="+mn-ea"/>
                <a:cs typeface="Trebuchet MS"/>
              </a:rPr>
              <a:t>et</a:t>
            </a:r>
            <a:r>
              <a:rPr kumimoji="0" lang="fr-FR" b="0" i="0" u="none" strike="noStrike" kern="0" cap="none" spc="-165" normalizeH="0" baseline="0" dirty="0">
                <a:ln>
                  <a:noFill/>
                </a:ln>
                <a:solidFill>
                  <a:srgbClr val="404040"/>
                </a:solidFill>
                <a:effectLst/>
                <a:uLnTx/>
                <a:uFillTx/>
                <a:ea typeface="+mn-ea"/>
                <a:cs typeface="Trebuchet MS"/>
              </a:rPr>
              <a:t> </a:t>
            </a:r>
            <a:r>
              <a:rPr kumimoji="0" lang="fr-FR" b="0" i="0" u="none" strike="noStrike" kern="0" cap="none" spc="-100" normalizeH="0" baseline="0" dirty="0">
                <a:ln>
                  <a:noFill/>
                </a:ln>
                <a:solidFill>
                  <a:srgbClr val="404040"/>
                </a:solidFill>
                <a:effectLst/>
                <a:uLnTx/>
                <a:uFillTx/>
                <a:ea typeface="+mn-ea"/>
                <a:cs typeface="Trebuchet MS"/>
              </a:rPr>
              <a:t>ensemble</a:t>
            </a:r>
            <a:r>
              <a:rPr kumimoji="0" lang="fr-FR" b="0" i="0" u="none" strike="noStrike" kern="0" cap="none" spc="-170" normalizeH="0" baseline="0" dirty="0">
                <a:ln>
                  <a:noFill/>
                </a:ln>
                <a:solidFill>
                  <a:srgbClr val="404040"/>
                </a:solidFill>
                <a:effectLst/>
                <a:uLnTx/>
                <a:uFillTx/>
                <a:ea typeface="+mn-ea"/>
                <a:cs typeface="Trebuchet MS"/>
              </a:rPr>
              <a:t> </a:t>
            </a:r>
            <a:r>
              <a:rPr kumimoji="0" lang="fr-FR" b="0" i="0" u="none" strike="noStrike" kern="0" cap="none" spc="-60" normalizeH="0" baseline="0" dirty="0">
                <a:ln>
                  <a:noFill/>
                </a:ln>
                <a:solidFill>
                  <a:srgbClr val="404040"/>
                </a:solidFill>
                <a:effectLst/>
                <a:uLnTx/>
                <a:uFillTx/>
                <a:ea typeface="+mn-ea"/>
                <a:cs typeface="Trebuchet MS"/>
              </a:rPr>
              <a:t>du</a:t>
            </a:r>
            <a:r>
              <a:rPr kumimoji="0" lang="fr-FR" b="0" i="0" u="none" strike="noStrike" kern="0" cap="none" spc="-165" normalizeH="0" baseline="0" dirty="0">
                <a:ln>
                  <a:noFill/>
                </a:ln>
                <a:solidFill>
                  <a:srgbClr val="404040"/>
                </a:solidFill>
                <a:effectLst/>
                <a:uLnTx/>
                <a:uFillTx/>
                <a:ea typeface="+mn-ea"/>
                <a:cs typeface="Trebuchet MS"/>
              </a:rPr>
              <a:t> </a:t>
            </a:r>
            <a:r>
              <a:rPr kumimoji="0" lang="fr-FR" b="0" i="0" u="none" strike="noStrike" kern="0" cap="none" spc="-95" normalizeH="0" baseline="0" dirty="0">
                <a:ln>
                  <a:noFill/>
                </a:ln>
                <a:solidFill>
                  <a:srgbClr val="404040"/>
                </a:solidFill>
                <a:effectLst/>
                <a:uLnTx/>
                <a:uFillTx/>
                <a:ea typeface="+mn-ea"/>
                <a:cs typeface="Trebuchet MS"/>
              </a:rPr>
              <a:t>système</a:t>
            </a:r>
            <a:r>
              <a:rPr kumimoji="0" lang="fr-FR" b="0" i="0" u="none" strike="noStrike" kern="0" cap="none" spc="-165" normalizeH="0" baseline="0" dirty="0">
                <a:ln>
                  <a:noFill/>
                </a:ln>
                <a:solidFill>
                  <a:srgbClr val="404040"/>
                </a:solidFill>
                <a:effectLst/>
                <a:uLnTx/>
                <a:uFillTx/>
                <a:ea typeface="+mn-ea"/>
                <a:cs typeface="Trebuchet MS"/>
              </a:rPr>
              <a:t> </a:t>
            </a:r>
            <a:r>
              <a:rPr kumimoji="0" lang="fr-FR" b="0" i="0" u="none" strike="noStrike" kern="0" cap="none" spc="-60" normalizeH="0" baseline="0" dirty="0">
                <a:ln>
                  <a:noFill/>
                </a:ln>
                <a:solidFill>
                  <a:srgbClr val="404040"/>
                </a:solidFill>
                <a:effectLst/>
                <a:uLnTx/>
                <a:uFillTx/>
                <a:ea typeface="+mn-ea"/>
                <a:cs typeface="Trebuchet MS"/>
              </a:rPr>
              <a:t>de</a:t>
            </a:r>
            <a:r>
              <a:rPr kumimoji="0" lang="fr-FR" b="0" i="0" u="none" strike="noStrike" kern="0" cap="none" spc="-165" normalizeH="0" baseline="0" dirty="0">
                <a:ln>
                  <a:noFill/>
                </a:ln>
                <a:solidFill>
                  <a:srgbClr val="404040"/>
                </a:solidFill>
                <a:effectLst/>
                <a:uLnTx/>
                <a:uFillTx/>
                <a:ea typeface="+mn-ea"/>
                <a:cs typeface="Trebuchet MS"/>
              </a:rPr>
              <a:t> </a:t>
            </a:r>
            <a:r>
              <a:rPr kumimoji="0" lang="fr-FR" b="0" i="0" u="none" strike="noStrike" kern="0" cap="none" spc="-20" normalizeH="0" baseline="0" dirty="0">
                <a:ln>
                  <a:noFill/>
                </a:ln>
                <a:solidFill>
                  <a:srgbClr val="404040"/>
                </a:solidFill>
                <a:effectLst/>
                <a:uLnTx/>
                <a:uFillTx/>
                <a:ea typeface="+mn-ea"/>
                <a:cs typeface="Trebuchet MS"/>
              </a:rPr>
              <a:t>retraite).</a:t>
            </a:r>
            <a:endParaRPr kumimoji="0" lang="fr-FR" b="0" i="0" u="none" strike="noStrike" kern="0" cap="none" spc="0" normalizeH="0" baseline="0" dirty="0">
              <a:ln>
                <a:noFill/>
              </a:ln>
              <a:solidFill>
                <a:srgbClr val="404040"/>
              </a:solidFill>
              <a:effectLst/>
              <a:uLnTx/>
              <a:uFillTx/>
              <a:ea typeface="+mn-ea"/>
              <a:cs typeface="Trebuchet MS"/>
            </a:endParaRPr>
          </a:p>
          <a:p>
            <a:pPr marL="285750" marR="21590" lvl="1" indent="-285750" algn="just" defTabSz="914400" eaLnBrk="1" fontAlgn="auto" latinLnBrk="0" hangingPunct="1">
              <a:lnSpc>
                <a:spcPct val="90000"/>
              </a:lnSpc>
              <a:spcBef>
                <a:spcPts val="1000"/>
              </a:spcBef>
              <a:spcAft>
                <a:spcPts val="0"/>
              </a:spcAft>
              <a:buClr>
                <a:schemeClr val="tx1"/>
              </a:buClr>
              <a:buSzPct val="78947"/>
              <a:buFont typeface="Wingdings" panose="05000000000000000000" pitchFamily="2" charset="2"/>
              <a:buChar char="Ø"/>
              <a:tabLst>
                <a:tab pos="768985" algn="l"/>
              </a:tabLst>
              <a:defRPr/>
            </a:pPr>
            <a:r>
              <a:rPr kumimoji="0" lang="fr-FR" b="1" i="1" u="none" strike="noStrike" kern="0" cap="none" spc="-105" normalizeH="0" baseline="0" dirty="0">
                <a:ln>
                  <a:noFill/>
                </a:ln>
                <a:solidFill>
                  <a:srgbClr val="404040"/>
                </a:solidFill>
                <a:effectLst/>
                <a:uLnTx/>
                <a:uFillTx/>
                <a:ea typeface="+mn-ea"/>
                <a:cs typeface="Trebuchet MS"/>
              </a:rPr>
              <a:t>Part</a:t>
            </a:r>
            <a:r>
              <a:rPr kumimoji="0" lang="fr-FR" b="1" i="1" u="none" strike="noStrike" kern="0" cap="none" spc="-65" normalizeH="0" baseline="0" dirty="0">
                <a:ln>
                  <a:noFill/>
                </a:ln>
                <a:solidFill>
                  <a:srgbClr val="404040"/>
                </a:solidFill>
                <a:effectLst/>
                <a:uLnTx/>
                <a:uFillTx/>
                <a:ea typeface="+mn-ea"/>
                <a:cs typeface="Trebuchet MS"/>
              </a:rPr>
              <a:t> des</a:t>
            </a:r>
            <a:r>
              <a:rPr kumimoji="0" lang="fr-FR" b="1" i="1" u="none" strike="noStrike" kern="0" cap="none" spc="-75" normalizeH="0" baseline="0" dirty="0">
                <a:ln>
                  <a:noFill/>
                </a:ln>
                <a:solidFill>
                  <a:srgbClr val="404040"/>
                </a:solidFill>
                <a:effectLst/>
                <a:uLnTx/>
                <a:uFillTx/>
                <a:ea typeface="+mn-ea"/>
                <a:cs typeface="Trebuchet MS"/>
              </a:rPr>
              <a:t> </a:t>
            </a:r>
            <a:r>
              <a:rPr kumimoji="0" lang="fr-FR" b="1" i="1" u="none" strike="noStrike" kern="0" cap="none" spc="-90" normalizeH="0" baseline="0" dirty="0">
                <a:ln>
                  <a:noFill/>
                </a:ln>
                <a:solidFill>
                  <a:srgbClr val="404040"/>
                </a:solidFill>
                <a:effectLst/>
                <a:uLnTx/>
                <a:uFillTx/>
                <a:ea typeface="+mn-ea"/>
                <a:cs typeface="Trebuchet MS"/>
              </a:rPr>
              <a:t>retraites</a:t>
            </a:r>
            <a:r>
              <a:rPr kumimoji="0" lang="fr-FR" b="1" i="1" u="none" strike="noStrike" kern="0" cap="none" spc="-65" normalizeH="0" baseline="0" dirty="0">
                <a:ln>
                  <a:noFill/>
                </a:ln>
                <a:solidFill>
                  <a:srgbClr val="404040"/>
                </a:solidFill>
                <a:effectLst/>
                <a:uLnTx/>
                <a:uFillTx/>
                <a:ea typeface="+mn-ea"/>
                <a:cs typeface="Trebuchet MS"/>
              </a:rPr>
              <a:t> </a:t>
            </a:r>
            <a:r>
              <a:rPr kumimoji="0" lang="fr-FR" b="1" i="1" u="none" strike="noStrike" kern="0" cap="none" spc="-95" normalizeH="0" baseline="0" dirty="0">
                <a:ln>
                  <a:noFill/>
                </a:ln>
                <a:solidFill>
                  <a:srgbClr val="404040"/>
                </a:solidFill>
                <a:effectLst/>
                <a:uLnTx/>
                <a:uFillTx/>
                <a:ea typeface="+mn-ea"/>
                <a:cs typeface="Trebuchet MS"/>
              </a:rPr>
              <a:t>stabilisée</a:t>
            </a:r>
            <a:r>
              <a:rPr kumimoji="0" lang="fr-FR" b="1" i="1" u="none" strike="noStrike" kern="0" cap="none" spc="-65" normalizeH="0" baseline="0" dirty="0">
                <a:ln>
                  <a:noFill/>
                </a:ln>
                <a:solidFill>
                  <a:srgbClr val="404040"/>
                </a:solidFill>
                <a:effectLst/>
                <a:uLnTx/>
                <a:uFillTx/>
                <a:ea typeface="+mn-ea"/>
                <a:cs typeface="Trebuchet MS"/>
              </a:rPr>
              <a:t> </a:t>
            </a:r>
            <a:r>
              <a:rPr kumimoji="0" lang="fr-FR" b="1" i="1" u="none" strike="noStrike" kern="0" cap="none" spc="0" normalizeH="0" baseline="0" dirty="0">
                <a:ln>
                  <a:noFill/>
                </a:ln>
                <a:solidFill>
                  <a:srgbClr val="404040"/>
                </a:solidFill>
                <a:effectLst/>
                <a:uLnTx/>
                <a:uFillTx/>
                <a:ea typeface="+mn-ea"/>
                <a:cs typeface="Trebuchet MS"/>
              </a:rPr>
              <a:t>à</a:t>
            </a:r>
            <a:r>
              <a:rPr kumimoji="0" lang="fr-FR" b="1" i="1" u="none" strike="noStrike" kern="0" cap="none" spc="-65" normalizeH="0" baseline="0" dirty="0">
                <a:ln>
                  <a:noFill/>
                </a:ln>
                <a:solidFill>
                  <a:srgbClr val="404040"/>
                </a:solidFill>
                <a:effectLst/>
                <a:uLnTx/>
                <a:uFillTx/>
                <a:ea typeface="+mn-ea"/>
                <a:cs typeface="Trebuchet MS"/>
              </a:rPr>
              <a:t> </a:t>
            </a:r>
            <a:r>
              <a:rPr kumimoji="0" lang="fr-FR" b="1" i="1" u="none" strike="noStrike" kern="0" cap="none" spc="-30" normalizeH="0" baseline="0" dirty="0">
                <a:ln>
                  <a:noFill/>
                </a:ln>
                <a:solidFill>
                  <a:srgbClr val="404040"/>
                </a:solidFill>
                <a:effectLst/>
                <a:uLnTx/>
                <a:uFillTx/>
                <a:ea typeface="+mn-ea"/>
                <a:cs typeface="Trebuchet MS"/>
              </a:rPr>
              <a:t>14</a:t>
            </a:r>
            <a:r>
              <a:rPr kumimoji="0" lang="fr-FR" b="1" i="1" u="none" strike="noStrike" kern="0" cap="none" spc="-65" normalizeH="0" baseline="0" dirty="0">
                <a:ln>
                  <a:noFill/>
                </a:ln>
                <a:solidFill>
                  <a:srgbClr val="404040"/>
                </a:solidFill>
                <a:effectLst/>
                <a:uLnTx/>
                <a:uFillTx/>
                <a:ea typeface="+mn-ea"/>
                <a:cs typeface="Trebuchet MS"/>
              </a:rPr>
              <a:t> </a:t>
            </a:r>
            <a:r>
              <a:rPr kumimoji="0" lang="fr-FR" b="1" i="1" u="none" strike="noStrike" kern="0" cap="none" spc="0" normalizeH="0" baseline="0" dirty="0">
                <a:ln>
                  <a:noFill/>
                </a:ln>
                <a:solidFill>
                  <a:srgbClr val="404040"/>
                </a:solidFill>
                <a:effectLst/>
                <a:uLnTx/>
                <a:uFillTx/>
                <a:ea typeface="+mn-ea"/>
                <a:cs typeface="Trebuchet MS"/>
              </a:rPr>
              <a:t>%</a:t>
            </a:r>
            <a:r>
              <a:rPr kumimoji="0" lang="fr-FR" b="1" i="1" u="none" strike="noStrike" kern="0" cap="none" spc="-70" normalizeH="0" baseline="0" dirty="0">
                <a:ln>
                  <a:noFill/>
                </a:ln>
                <a:solidFill>
                  <a:srgbClr val="404040"/>
                </a:solidFill>
                <a:effectLst/>
                <a:uLnTx/>
                <a:uFillTx/>
                <a:ea typeface="+mn-ea"/>
                <a:cs typeface="Trebuchet MS"/>
              </a:rPr>
              <a:t> </a:t>
            </a:r>
            <a:r>
              <a:rPr kumimoji="0" lang="fr-FR" b="1" i="1" u="none" strike="noStrike" kern="0" cap="none" spc="-30" normalizeH="0" baseline="0" dirty="0">
                <a:ln>
                  <a:noFill/>
                </a:ln>
                <a:solidFill>
                  <a:srgbClr val="404040"/>
                </a:solidFill>
                <a:effectLst/>
                <a:uLnTx/>
                <a:uFillTx/>
                <a:ea typeface="+mn-ea"/>
                <a:cs typeface="Trebuchet MS"/>
              </a:rPr>
              <a:t>du</a:t>
            </a:r>
            <a:r>
              <a:rPr kumimoji="0" lang="fr-FR" b="1" i="1" u="none" strike="noStrike" kern="0" cap="none" spc="-65" normalizeH="0" baseline="0" dirty="0">
                <a:ln>
                  <a:noFill/>
                </a:ln>
                <a:solidFill>
                  <a:srgbClr val="404040"/>
                </a:solidFill>
                <a:effectLst/>
                <a:uLnTx/>
                <a:uFillTx/>
                <a:ea typeface="+mn-ea"/>
                <a:cs typeface="Trebuchet MS"/>
              </a:rPr>
              <a:t> </a:t>
            </a:r>
            <a:r>
              <a:rPr kumimoji="0" lang="fr-FR" b="1" i="1" u="none" strike="noStrike" kern="0" cap="none" spc="-80" normalizeH="0" baseline="0" dirty="0">
                <a:ln>
                  <a:noFill/>
                </a:ln>
                <a:solidFill>
                  <a:srgbClr val="404040"/>
                </a:solidFill>
                <a:effectLst/>
                <a:uLnTx/>
                <a:uFillTx/>
                <a:ea typeface="+mn-ea"/>
                <a:cs typeface="Trebuchet MS"/>
              </a:rPr>
              <a:t>PIB,</a:t>
            </a:r>
            <a:r>
              <a:rPr kumimoji="0" lang="fr-FR" b="1" i="1" u="none" strike="noStrike" kern="0" cap="none" spc="-65" normalizeH="0" baseline="0" dirty="0">
                <a:ln>
                  <a:noFill/>
                </a:ln>
                <a:solidFill>
                  <a:srgbClr val="404040"/>
                </a:solidFill>
                <a:effectLst/>
                <a:uLnTx/>
                <a:uFillTx/>
                <a:ea typeface="+mn-ea"/>
                <a:cs typeface="Trebuchet MS"/>
              </a:rPr>
              <a:t> </a:t>
            </a:r>
            <a:r>
              <a:rPr kumimoji="0" lang="fr-FR" b="0" i="0" u="none" strike="noStrike" kern="0" cap="none" spc="-75" normalizeH="0" baseline="0" dirty="0">
                <a:ln>
                  <a:noFill/>
                </a:ln>
                <a:solidFill>
                  <a:srgbClr val="404040"/>
                </a:solidFill>
                <a:effectLst/>
                <a:uLnTx/>
                <a:uFillTx/>
                <a:ea typeface="+mn-ea"/>
                <a:cs typeface="Trebuchet MS"/>
              </a:rPr>
              <a:t>avec</a:t>
            </a:r>
            <a:r>
              <a:rPr kumimoji="0" lang="fr-FR" b="0" i="0" u="none" strike="noStrike" kern="0" cap="none" spc="-65" normalizeH="0" baseline="0" dirty="0">
                <a:ln>
                  <a:noFill/>
                </a:ln>
                <a:solidFill>
                  <a:srgbClr val="404040"/>
                </a:solidFill>
                <a:effectLst/>
                <a:uLnTx/>
                <a:uFillTx/>
                <a:ea typeface="+mn-ea"/>
                <a:cs typeface="Trebuchet MS"/>
              </a:rPr>
              <a:t> </a:t>
            </a:r>
            <a:r>
              <a:rPr kumimoji="0" lang="fr-FR" b="0" i="0" u="none" strike="noStrike" kern="0" cap="none" spc="-95" normalizeH="0" baseline="0" dirty="0">
                <a:ln>
                  <a:noFill/>
                </a:ln>
                <a:solidFill>
                  <a:srgbClr val="404040"/>
                </a:solidFill>
                <a:effectLst/>
                <a:uLnTx/>
                <a:uFillTx/>
                <a:ea typeface="+mn-ea"/>
                <a:cs typeface="Trebuchet MS"/>
              </a:rPr>
              <a:t>baisse</a:t>
            </a:r>
            <a:r>
              <a:rPr kumimoji="0" lang="fr-FR" b="0" i="0" u="none" strike="noStrike" kern="0" cap="none" spc="-65" normalizeH="0" baseline="0" dirty="0">
                <a:ln>
                  <a:noFill/>
                </a:ln>
                <a:solidFill>
                  <a:srgbClr val="404040"/>
                </a:solidFill>
                <a:effectLst/>
                <a:uLnTx/>
                <a:uFillTx/>
                <a:ea typeface="+mn-ea"/>
                <a:cs typeface="Trebuchet MS"/>
              </a:rPr>
              <a:t> </a:t>
            </a:r>
            <a:r>
              <a:rPr kumimoji="0" lang="fr-FR" b="0" i="0" u="none" strike="noStrike" kern="0" cap="none" spc="-90" normalizeH="0" baseline="0" dirty="0">
                <a:ln>
                  <a:noFill/>
                </a:ln>
                <a:solidFill>
                  <a:srgbClr val="404040"/>
                </a:solidFill>
                <a:effectLst/>
                <a:uLnTx/>
                <a:uFillTx/>
                <a:ea typeface="+mn-ea"/>
                <a:cs typeface="Trebuchet MS"/>
              </a:rPr>
              <a:t>prévue</a:t>
            </a:r>
            <a:r>
              <a:rPr kumimoji="0" lang="fr-FR" b="0" i="0" u="none" strike="noStrike" kern="0" cap="none" spc="-65" normalizeH="0" baseline="0" dirty="0">
                <a:ln>
                  <a:noFill/>
                </a:ln>
                <a:solidFill>
                  <a:srgbClr val="404040"/>
                </a:solidFill>
                <a:effectLst/>
                <a:uLnTx/>
                <a:uFillTx/>
                <a:ea typeface="+mn-ea"/>
                <a:cs typeface="Trebuchet MS"/>
              </a:rPr>
              <a:t> </a:t>
            </a:r>
            <a:r>
              <a:rPr kumimoji="0" lang="fr-FR" b="0" i="0" u="none" strike="noStrike" kern="0" cap="none" spc="0" normalizeH="0" baseline="0" dirty="0">
                <a:ln>
                  <a:noFill/>
                </a:ln>
                <a:solidFill>
                  <a:srgbClr val="404040"/>
                </a:solidFill>
                <a:effectLst/>
                <a:uLnTx/>
                <a:uFillTx/>
                <a:ea typeface="+mn-ea"/>
                <a:cs typeface="Trebuchet MS"/>
              </a:rPr>
              <a:t>à</a:t>
            </a:r>
            <a:r>
              <a:rPr kumimoji="0" lang="fr-FR" b="0" i="0" u="none" strike="noStrike" kern="0" cap="none" spc="-65" normalizeH="0" baseline="0" dirty="0">
                <a:ln>
                  <a:noFill/>
                </a:ln>
                <a:solidFill>
                  <a:srgbClr val="404040"/>
                </a:solidFill>
                <a:effectLst/>
                <a:uLnTx/>
                <a:uFillTx/>
                <a:ea typeface="+mn-ea"/>
                <a:cs typeface="Trebuchet MS"/>
              </a:rPr>
              <a:t> </a:t>
            </a:r>
            <a:r>
              <a:rPr kumimoji="0" lang="fr-FR" b="0" i="0" u="none" strike="noStrike" kern="0" cap="none" spc="-30" normalizeH="0" baseline="0" dirty="0">
                <a:ln>
                  <a:noFill/>
                </a:ln>
                <a:solidFill>
                  <a:srgbClr val="404040"/>
                </a:solidFill>
                <a:effectLst/>
                <a:uLnTx/>
                <a:uFillTx/>
                <a:ea typeface="+mn-ea"/>
                <a:cs typeface="Trebuchet MS"/>
              </a:rPr>
              <a:t>13</a:t>
            </a:r>
            <a:r>
              <a:rPr kumimoji="0" lang="fr-FR" b="0" i="0" u="none" strike="noStrike" kern="0" cap="none" spc="-70" normalizeH="0" baseline="0" dirty="0">
                <a:ln>
                  <a:noFill/>
                </a:ln>
                <a:solidFill>
                  <a:srgbClr val="404040"/>
                </a:solidFill>
                <a:effectLst/>
                <a:uLnTx/>
                <a:uFillTx/>
                <a:ea typeface="+mn-ea"/>
                <a:cs typeface="Trebuchet MS"/>
              </a:rPr>
              <a:t> </a:t>
            </a:r>
            <a:r>
              <a:rPr kumimoji="0" lang="fr-FR" b="0" i="0" u="none" strike="noStrike" kern="0" cap="none" spc="0" normalizeH="0" baseline="0" dirty="0">
                <a:ln>
                  <a:noFill/>
                </a:ln>
                <a:solidFill>
                  <a:srgbClr val="404040"/>
                </a:solidFill>
                <a:effectLst/>
                <a:uLnTx/>
                <a:uFillTx/>
                <a:ea typeface="+mn-ea"/>
                <a:cs typeface="Trebuchet MS"/>
              </a:rPr>
              <a:t>%</a:t>
            </a:r>
            <a:r>
              <a:rPr kumimoji="0" lang="fr-FR" b="0" i="0" u="none" strike="noStrike" kern="0" cap="none" spc="-65" normalizeH="0" baseline="0" dirty="0">
                <a:ln>
                  <a:noFill/>
                </a:ln>
                <a:solidFill>
                  <a:srgbClr val="404040"/>
                </a:solidFill>
                <a:effectLst/>
                <a:uLnTx/>
                <a:uFillTx/>
                <a:ea typeface="+mn-ea"/>
                <a:cs typeface="Trebuchet MS"/>
              </a:rPr>
              <a:t> </a:t>
            </a:r>
            <a:r>
              <a:rPr kumimoji="0" lang="fr-FR" b="0" i="0" u="none" strike="noStrike" kern="0" cap="none" spc="-30" normalizeH="0" baseline="0" dirty="0">
                <a:ln>
                  <a:noFill/>
                </a:ln>
                <a:solidFill>
                  <a:srgbClr val="404040"/>
                </a:solidFill>
                <a:effectLst/>
                <a:uLnTx/>
                <a:uFillTx/>
                <a:ea typeface="+mn-ea"/>
                <a:cs typeface="Trebuchet MS"/>
              </a:rPr>
              <a:t>ou</a:t>
            </a:r>
            <a:r>
              <a:rPr kumimoji="0" lang="fr-FR" b="0" i="0" u="none" strike="noStrike" kern="0" cap="none" spc="-65" normalizeH="0" baseline="0" dirty="0">
                <a:ln>
                  <a:noFill/>
                </a:ln>
                <a:solidFill>
                  <a:srgbClr val="404040"/>
                </a:solidFill>
                <a:effectLst/>
                <a:uLnTx/>
                <a:uFillTx/>
                <a:ea typeface="+mn-ea"/>
                <a:cs typeface="Trebuchet MS"/>
              </a:rPr>
              <a:t> </a:t>
            </a:r>
            <a:r>
              <a:rPr kumimoji="0" lang="fr-FR" b="0" i="0" u="none" strike="noStrike" kern="0" cap="none" spc="-75" normalizeH="0" baseline="0" dirty="0">
                <a:ln>
                  <a:noFill/>
                </a:ln>
                <a:solidFill>
                  <a:srgbClr val="404040"/>
                </a:solidFill>
                <a:effectLst/>
                <a:uLnTx/>
                <a:uFillTx/>
                <a:ea typeface="+mn-ea"/>
                <a:cs typeface="Trebuchet MS"/>
              </a:rPr>
              <a:t>11,3</a:t>
            </a:r>
            <a:r>
              <a:rPr kumimoji="0" lang="fr-FR" b="0" i="0" u="none" strike="noStrike" kern="0" cap="none" spc="-65" normalizeH="0" baseline="0" dirty="0">
                <a:ln>
                  <a:noFill/>
                </a:ln>
                <a:solidFill>
                  <a:srgbClr val="404040"/>
                </a:solidFill>
                <a:effectLst/>
                <a:uLnTx/>
                <a:uFillTx/>
                <a:ea typeface="+mn-ea"/>
                <a:cs typeface="Trebuchet MS"/>
              </a:rPr>
              <a:t> </a:t>
            </a:r>
            <a:r>
              <a:rPr kumimoji="0" lang="fr-FR" b="0" i="0" u="none" strike="noStrike" kern="0" cap="none" spc="0" normalizeH="0" baseline="0" dirty="0">
                <a:ln>
                  <a:noFill/>
                </a:ln>
                <a:solidFill>
                  <a:srgbClr val="404040"/>
                </a:solidFill>
                <a:effectLst/>
                <a:uLnTx/>
                <a:uFillTx/>
                <a:ea typeface="+mn-ea"/>
                <a:cs typeface="Trebuchet MS"/>
              </a:rPr>
              <a:t>%</a:t>
            </a:r>
            <a:r>
              <a:rPr kumimoji="0" lang="fr-FR" b="0" i="0" u="none" strike="noStrike" kern="0" cap="none" spc="-65" normalizeH="0" baseline="0" dirty="0">
                <a:ln>
                  <a:noFill/>
                </a:ln>
                <a:solidFill>
                  <a:srgbClr val="404040"/>
                </a:solidFill>
                <a:effectLst/>
                <a:uLnTx/>
                <a:uFillTx/>
                <a:ea typeface="+mn-ea"/>
                <a:cs typeface="Trebuchet MS"/>
              </a:rPr>
              <a:t> </a:t>
            </a:r>
            <a:r>
              <a:rPr kumimoji="0" lang="fr-FR" b="0" i="0" u="none" strike="noStrike" kern="0" cap="none" spc="-25" normalizeH="0" baseline="0" dirty="0">
                <a:ln>
                  <a:noFill/>
                </a:ln>
                <a:solidFill>
                  <a:srgbClr val="404040"/>
                </a:solidFill>
                <a:effectLst/>
                <a:uLnTx/>
                <a:uFillTx/>
                <a:ea typeface="+mn-ea"/>
                <a:cs typeface="Trebuchet MS"/>
              </a:rPr>
              <a:t>en </a:t>
            </a:r>
            <a:r>
              <a:rPr kumimoji="0" lang="fr-FR" b="0" i="0" u="none" strike="noStrike" kern="0" cap="none" spc="-95" normalizeH="0" baseline="0" dirty="0">
                <a:ln>
                  <a:noFill/>
                </a:ln>
                <a:solidFill>
                  <a:srgbClr val="404040"/>
                </a:solidFill>
                <a:effectLst/>
                <a:uLnTx/>
                <a:uFillTx/>
                <a:ea typeface="+mn-ea"/>
                <a:cs typeface="Trebuchet MS"/>
              </a:rPr>
              <a:t>fonction</a:t>
            </a:r>
            <a:r>
              <a:rPr kumimoji="0" lang="fr-FR" b="0" i="0" u="none" strike="noStrike" kern="0" cap="none" spc="-180" normalizeH="0" baseline="0" dirty="0">
                <a:ln>
                  <a:noFill/>
                </a:ln>
                <a:solidFill>
                  <a:srgbClr val="404040"/>
                </a:solidFill>
                <a:effectLst/>
                <a:uLnTx/>
                <a:uFillTx/>
                <a:ea typeface="+mn-ea"/>
                <a:cs typeface="Trebuchet MS"/>
              </a:rPr>
              <a:t> </a:t>
            </a:r>
            <a:r>
              <a:rPr kumimoji="0" lang="fr-FR" b="0" i="0" u="none" strike="noStrike" kern="0" cap="none" spc="-75" normalizeH="0" baseline="0" dirty="0">
                <a:ln>
                  <a:noFill/>
                </a:ln>
                <a:solidFill>
                  <a:srgbClr val="404040"/>
                </a:solidFill>
                <a:effectLst/>
                <a:uLnTx/>
                <a:uFillTx/>
                <a:ea typeface="+mn-ea"/>
                <a:cs typeface="Trebuchet MS"/>
              </a:rPr>
              <a:t>des</a:t>
            </a:r>
            <a:r>
              <a:rPr kumimoji="0" lang="fr-FR" b="0" i="0" u="none" strike="noStrike" kern="0" cap="none" spc="-165" normalizeH="0" baseline="0" dirty="0">
                <a:ln>
                  <a:noFill/>
                </a:ln>
                <a:solidFill>
                  <a:srgbClr val="404040"/>
                </a:solidFill>
                <a:effectLst/>
                <a:uLnTx/>
                <a:uFillTx/>
                <a:ea typeface="+mn-ea"/>
                <a:cs typeface="Trebuchet MS"/>
              </a:rPr>
              <a:t> </a:t>
            </a:r>
            <a:r>
              <a:rPr kumimoji="0" lang="fr-FR" b="0" i="0" u="none" strike="noStrike" kern="0" cap="none" spc="-90" normalizeH="0" baseline="0" dirty="0">
                <a:ln>
                  <a:noFill/>
                </a:ln>
                <a:solidFill>
                  <a:srgbClr val="404040"/>
                </a:solidFill>
                <a:effectLst/>
                <a:uLnTx/>
                <a:uFillTx/>
                <a:ea typeface="+mn-ea"/>
                <a:cs typeface="Trebuchet MS"/>
              </a:rPr>
              <a:t>scénarios</a:t>
            </a:r>
            <a:r>
              <a:rPr kumimoji="0" lang="fr-FR" b="0" i="0" u="none" strike="noStrike" kern="0" cap="none" spc="-165" normalizeH="0" baseline="0" dirty="0">
                <a:ln>
                  <a:noFill/>
                </a:ln>
                <a:solidFill>
                  <a:srgbClr val="404040"/>
                </a:solidFill>
                <a:effectLst/>
                <a:uLnTx/>
                <a:uFillTx/>
                <a:ea typeface="+mn-ea"/>
                <a:cs typeface="Trebuchet MS"/>
              </a:rPr>
              <a:t> </a:t>
            </a:r>
            <a:r>
              <a:rPr kumimoji="0" lang="fr-FR" b="0" i="0" u="none" strike="noStrike" kern="0" cap="none" spc="-50" normalizeH="0" baseline="0" dirty="0">
                <a:ln>
                  <a:noFill/>
                </a:ln>
                <a:solidFill>
                  <a:srgbClr val="404040"/>
                </a:solidFill>
                <a:effectLst/>
                <a:uLnTx/>
                <a:uFillTx/>
                <a:ea typeface="+mn-ea"/>
                <a:cs typeface="Trebuchet MS"/>
              </a:rPr>
              <a:t>du</a:t>
            </a:r>
            <a:r>
              <a:rPr kumimoji="0" lang="fr-FR" b="0" i="0" u="none" strike="noStrike" kern="0" cap="none" spc="-165" normalizeH="0" baseline="0" dirty="0">
                <a:ln>
                  <a:noFill/>
                </a:ln>
                <a:solidFill>
                  <a:srgbClr val="404040"/>
                </a:solidFill>
                <a:effectLst/>
                <a:uLnTx/>
                <a:uFillTx/>
                <a:ea typeface="+mn-ea"/>
                <a:cs typeface="Trebuchet MS"/>
              </a:rPr>
              <a:t> </a:t>
            </a:r>
            <a:r>
              <a:rPr kumimoji="0" lang="fr-FR" b="0" i="0" u="none" strike="noStrike" kern="0" cap="none" spc="-95" normalizeH="0" baseline="0" dirty="0">
                <a:ln>
                  <a:noFill/>
                </a:ln>
                <a:solidFill>
                  <a:srgbClr val="404040"/>
                </a:solidFill>
                <a:effectLst/>
                <a:uLnTx/>
                <a:uFillTx/>
                <a:ea typeface="+mn-ea"/>
                <a:cs typeface="Trebuchet MS"/>
              </a:rPr>
              <a:t>Conseil</a:t>
            </a:r>
            <a:r>
              <a:rPr kumimoji="0" lang="fr-FR" b="0" i="0" u="none" strike="noStrike" kern="0" cap="none" spc="-165" normalizeH="0" baseline="0" dirty="0">
                <a:ln>
                  <a:noFill/>
                </a:ln>
                <a:solidFill>
                  <a:srgbClr val="404040"/>
                </a:solidFill>
                <a:effectLst/>
                <a:uLnTx/>
                <a:uFillTx/>
                <a:ea typeface="+mn-ea"/>
                <a:cs typeface="Trebuchet MS"/>
              </a:rPr>
              <a:t> </a:t>
            </a:r>
            <a:r>
              <a:rPr kumimoji="0" lang="fr-FR" b="0" i="0" u="none" strike="noStrike" kern="0" cap="none" spc="-100" normalizeH="0" baseline="0" dirty="0">
                <a:ln>
                  <a:noFill/>
                </a:ln>
                <a:solidFill>
                  <a:srgbClr val="404040"/>
                </a:solidFill>
                <a:effectLst/>
                <a:uLnTx/>
                <a:uFillTx/>
                <a:ea typeface="+mn-ea"/>
                <a:cs typeface="Trebuchet MS"/>
              </a:rPr>
              <a:t>d’orientation</a:t>
            </a:r>
            <a:r>
              <a:rPr kumimoji="0" lang="fr-FR" b="0" i="0" u="none" strike="noStrike" kern="0" cap="none" spc="-165" normalizeH="0" baseline="0" dirty="0">
                <a:ln>
                  <a:noFill/>
                </a:ln>
                <a:solidFill>
                  <a:srgbClr val="404040"/>
                </a:solidFill>
                <a:effectLst/>
                <a:uLnTx/>
                <a:uFillTx/>
                <a:ea typeface="+mn-ea"/>
                <a:cs typeface="Trebuchet MS"/>
              </a:rPr>
              <a:t> </a:t>
            </a:r>
            <a:r>
              <a:rPr kumimoji="0" lang="fr-FR" b="0" i="0" u="none" strike="noStrike" kern="0" cap="none" spc="-75" normalizeH="0" baseline="0" dirty="0">
                <a:ln>
                  <a:noFill/>
                </a:ln>
                <a:solidFill>
                  <a:srgbClr val="404040"/>
                </a:solidFill>
                <a:effectLst/>
                <a:uLnTx/>
                <a:uFillTx/>
                <a:ea typeface="+mn-ea"/>
                <a:cs typeface="Trebuchet MS"/>
              </a:rPr>
              <a:t>des</a:t>
            </a:r>
            <a:r>
              <a:rPr kumimoji="0" lang="fr-FR" b="0" i="0" u="none" strike="noStrike" kern="0" cap="none" spc="-165" normalizeH="0" baseline="0" dirty="0">
                <a:ln>
                  <a:noFill/>
                </a:ln>
                <a:solidFill>
                  <a:srgbClr val="404040"/>
                </a:solidFill>
                <a:effectLst/>
                <a:uLnTx/>
                <a:uFillTx/>
                <a:ea typeface="+mn-ea"/>
                <a:cs typeface="Trebuchet MS"/>
              </a:rPr>
              <a:t> </a:t>
            </a:r>
            <a:r>
              <a:rPr kumimoji="0" lang="fr-FR" b="0" i="0" u="none" strike="noStrike" kern="0" cap="none" spc="-90" normalizeH="0" baseline="0" dirty="0">
                <a:ln>
                  <a:noFill/>
                </a:ln>
                <a:solidFill>
                  <a:srgbClr val="404040"/>
                </a:solidFill>
                <a:effectLst/>
                <a:uLnTx/>
                <a:uFillTx/>
                <a:ea typeface="+mn-ea"/>
                <a:cs typeface="Trebuchet MS"/>
              </a:rPr>
              <a:t>retraites</a:t>
            </a:r>
            <a:r>
              <a:rPr kumimoji="0" lang="fr-FR" b="0" i="0" u="none" strike="noStrike" kern="0" cap="none" spc="-165" normalizeH="0" baseline="0" dirty="0">
                <a:ln>
                  <a:noFill/>
                </a:ln>
                <a:solidFill>
                  <a:srgbClr val="404040"/>
                </a:solidFill>
                <a:effectLst/>
                <a:uLnTx/>
                <a:uFillTx/>
                <a:ea typeface="+mn-ea"/>
                <a:cs typeface="Trebuchet MS"/>
              </a:rPr>
              <a:t> </a:t>
            </a:r>
            <a:r>
              <a:rPr kumimoji="0" lang="fr-FR" b="0" i="0" u="none" strike="noStrike" kern="0" cap="none" spc="-90" normalizeH="0" baseline="0" dirty="0">
                <a:ln>
                  <a:noFill/>
                </a:ln>
                <a:solidFill>
                  <a:srgbClr val="404040"/>
                </a:solidFill>
                <a:effectLst/>
                <a:uLnTx/>
                <a:uFillTx/>
                <a:ea typeface="+mn-ea"/>
                <a:cs typeface="Trebuchet MS"/>
              </a:rPr>
              <a:t>(effet</a:t>
            </a:r>
            <a:r>
              <a:rPr kumimoji="0" lang="fr-FR" b="0" i="0" u="none" strike="noStrike" kern="0" cap="none" spc="-165" normalizeH="0" baseline="0" dirty="0">
                <a:ln>
                  <a:noFill/>
                </a:ln>
                <a:solidFill>
                  <a:srgbClr val="404040"/>
                </a:solidFill>
                <a:effectLst/>
                <a:uLnTx/>
                <a:uFillTx/>
                <a:ea typeface="+mn-ea"/>
                <a:cs typeface="Trebuchet MS"/>
              </a:rPr>
              <a:t> </a:t>
            </a:r>
            <a:r>
              <a:rPr kumimoji="0" lang="fr-FR" b="0" i="0" u="none" strike="noStrike" kern="0" cap="none" spc="-10" normalizeH="0" baseline="0" dirty="0">
                <a:ln>
                  <a:noFill/>
                </a:ln>
                <a:solidFill>
                  <a:srgbClr val="404040"/>
                </a:solidFill>
                <a:effectLst/>
                <a:uLnTx/>
                <a:uFillTx/>
                <a:ea typeface="+mn-ea"/>
                <a:cs typeface="Trebuchet MS"/>
              </a:rPr>
              <a:t>réforme).</a:t>
            </a:r>
            <a:endParaRPr kumimoji="0" lang="fr-FR" b="0" i="0" u="none" strike="noStrike" kern="0" cap="none" spc="0" normalizeH="0" baseline="0" dirty="0">
              <a:ln>
                <a:noFill/>
              </a:ln>
              <a:solidFill>
                <a:srgbClr val="404040"/>
              </a:solidFill>
              <a:effectLst/>
              <a:uLnTx/>
              <a:uFillTx/>
              <a:ea typeface="+mn-ea"/>
              <a:cs typeface="Trebuchet MS"/>
            </a:endParaRPr>
          </a:p>
          <a:p>
            <a:pPr marL="285750" marR="0" lvl="1" indent="-285750" algn="just" defTabSz="914400" eaLnBrk="1" fontAlgn="auto" latinLnBrk="0" hangingPunct="1">
              <a:lnSpc>
                <a:spcPct val="90000"/>
              </a:lnSpc>
              <a:spcBef>
                <a:spcPts val="860"/>
              </a:spcBef>
              <a:spcAft>
                <a:spcPts val="0"/>
              </a:spcAft>
              <a:buClr>
                <a:schemeClr val="tx1"/>
              </a:buClr>
              <a:buSzPct val="78947"/>
              <a:buFont typeface="Wingdings" panose="05000000000000000000" pitchFamily="2" charset="2"/>
              <a:buChar char="Ø"/>
              <a:tabLst>
                <a:tab pos="768985" algn="l"/>
              </a:tabLst>
              <a:defRPr/>
            </a:pPr>
            <a:r>
              <a:rPr kumimoji="0" lang="fr-FR" b="0" i="0" u="none" strike="noStrike" kern="0" cap="none" spc="-100" normalizeH="0" baseline="0" dirty="0">
                <a:ln>
                  <a:noFill/>
                </a:ln>
                <a:solidFill>
                  <a:srgbClr val="404040"/>
                </a:solidFill>
                <a:effectLst/>
                <a:uLnTx/>
                <a:uFillTx/>
                <a:ea typeface="+mn-ea"/>
                <a:cs typeface="Trebuchet MS"/>
              </a:rPr>
              <a:t>Financement</a:t>
            </a:r>
            <a:r>
              <a:rPr kumimoji="0" lang="fr-FR" b="0" i="0" u="none" strike="noStrike" kern="0" cap="none" spc="-185" normalizeH="0" baseline="0" dirty="0">
                <a:ln>
                  <a:noFill/>
                </a:ln>
                <a:solidFill>
                  <a:srgbClr val="404040"/>
                </a:solidFill>
                <a:effectLst/>
                <a:uLnTx/>
                <a:uFillTx/>
                <a:ea typeface="+mn-ea"/>
                <a:cs typeface="Trebuchet MS"/>
              </a:rPr>
              <a:t> </a:t>
            </a:r>
            <a:r>
              <a:rPr kumimoji="0" lang="fr-FR" b="1" i="1" u="none" strike="noStrike" kern="0" cap="none" spc="0" normalizeH="0" baseline="0" dirty="0">
                <a:ln>
                  <a:noFill/>
                </a:ln>
                <a:solidFill>
                  <a:srgbClr val="404040"/>
                </a:solidFill>
                <a:effectLst/>
                <a:uLnTx/>
                <a:uFillTx/>
                <a:ea typeface="+mn-ea"/>
                <a:cs typeface="Trebuchet MS"/>
              </a:rPr>
              <a:t>à</a:t>
            </a:r>
            <a:r>
              <a:rPr kumimoji="0" lang="fr-FR" b="1" i="1" u="none" strike="noStrike" kern="0" cap="none" spc="-175" normalizeH="0" baseline="0" dirty="0">
                <a:ln>
                  <a:noFill/>
                </a:ln>
                <a:solidFill>
                  <a:srgbClr val="404040"/>
                </a:solidFill>
                <a:effectLst/>
                <a:uLnTx/>
                <a:uFillTx/>
                <a:ea typeface="+mn-ea"/>
                <a:cs typeface="Trebuchet MS"/>
              </a:rPr>
              <a:t> </a:t>
            </a:r>
            <a:r>
              <a:rPr kumimoji="0" lang="fr-FR" b="1" i="1" u="none" strike="noStrike" kern="0" cap="none" spc="-90" normalizeH="0" baseline="0" dirty="0">
                <a:ln>
                  <a:noFill/>
                </a:ln>
                <a:solidFill>
                  <a:srgbClr val="404040"/>
                </a:solidFill>
                <a:effectLst/>
                <a:uLnTx/>
                <a:uFillTx/>
                <a:ea typeface="+mn-ea"/>
                <a:cs typeface="Trebuchet MS"/>
              </a:rPr>
              <a:t>court</a:t>
            </a:r>
            <a:r>
              <a:rPr kumimoji="0" lang="fr-FR" b="1" i="1" u="none" strike="noStrike" kern="0" cap="none" spc="-170" normalizeH="0" baseline="0" dirty="0">
                <a:ln>
                  <a:noFill/>
                </a:ln>
                <a:solidFill>
                  <a:srgbClr val="404040"/>
                </a:solidFill>
                <a:effectLst/>
                <a:uLnTx/>
                <a:uFillTx/>
                <a:ea typeface="+mn-ea"/>
                <a:cs typeface="Trebuchet MS"/>
              </a:rPr>
              <a:t> </a:t>
            </a:r>
            <a:r>
              <a:rPr kumimoji="0" lang="fr-FR" b="1" i="1" u="none" strike="noStrike" kern="0" cap="none" spc="-80" normalizeH="0" baseline="0" dirty="0">
                <a:ln>
                  <a:noFill/>
                </a:ln>
                <a:solidFill>
                  <a:srgbClr val="404040"/>
                </a:solidFill>
                <a:effectLst/>
                <a:uLnTx/>
                <a:uFillTx/>
                <a:ea typeface="+mn-ea"/>
                <a:cs typeface="Trebuchet MS"/>
              </a:rPr>
              <a:t>terme</a:t>
            </a:r>
            <a:r>
              <a:rPr kumimoji="0" lang="fr-FR" b="1" i="1" u="none" strike="noStrike" kern="0" cap="none" spc="-175" normalizeH="0" baseline="0" dirty="0">
                <a:ln>
                  <a:noFill/>
                </a:ln>
                <a:solidFill>
                  <a:srgbClr val="404040"/>
                </a:solidFill>
                <a:effectLst/>
                <a:uLnTx/>
                <a:uFillTx/>
                <a:ea typeface="+mn-ea"/>
                <a:cs typeface="Trebuchet MS"/>
              </a:rPr>
              <a:t> </a:t>
            </a:r>
            <a:r>
              <a:rPr kumimoji="0" lang="fr-FR" b="1" i="1" u="none" strike="noStrike" kern="0" cap="none" spc="0" normalizeH="0" baseline="0" dirty="0">
                <a:ln>
                  <a:noFill/>
                </a:ln>
                <a:solidFill>
                  <a:srgbClr val="404040"/>
                </a:solidFill>
                <a:effectLst/>
                <a:uLnTx/>
                <a:uFillTx/>
                <a:ea typeface="+mn-ea"/>
                <a:cs typeface="Trebuchet MS"/>
              </a:rPr>
              <a:t>:</a:t>
            </a:r>
            <a:r>
              <a:rPr kumimoji="0" lang="fr-FR" b="1" i="1" u="none" strike="noStrike" kern="0" cap="none" spc="-175" normalizeH="0" baseline="0" dirty="0">
                <a:ln>
                  <a:noFill/>
                </a:ln>
                <a:solidFill>
                  <a:srgbClr val="404040"/>
                </a:solidFill>
                <a:effectLst/>
                <a:uLnTx/>
                <a:uFillTx/>
                <a:ea typeface="+mn-ea"/>
                <a:cs typeface="Trebuchet MS"/>
              </a:rPr>
              <a:t> </a:t>
            </a:r>
            <a:r>
              <a:rPr kumimoji="0" lang="fr-FR" b="1" i="1" u="none" strike="noStrike" kern="0" cap="none" spc="-100" normalizeH="0" baseline="0" dirty="0">
                <a:ln>
                  <a:noFill/>
                </a:ln>
                <a:solidFill>
                  <a:srgbClr val="404040"/>
                </a:solidFill>
                <a:effectLst/>
                <a:uLnTx/>
                <a:uFillTx/>
                <a:ea typeface="+mn-ea"/>
                <a:cs typeface="Trebuchet MS"/>
              </a:rPr>
              <a:t>équilibre</a:t>
            </a:r>
            <a:r>
              <a:rPr kumimoji="0" lang="fr-FR" b="1" i="1" u="none" strike="noStrike" kern="0" cap="none" spc="-175" normalizeH="0" baseline="0" dirty="0">
                <a:ln>
                  <a:noFill/>
                </a:ln>
                <a:solidFill>
                  <a:srgbClr val="404040"/>
                </a:solidFill>
                <a:effectLst/>
                <a:uLnTx/>
                <a:uFillTx/>
                <a:ea typeface="+mn-ea"/>
                <a:cs typeface="Trebuchet MS"/>
              </a:rPr>
              <a:t> </a:t>
            </a:r>
            <a:r>
              <a:rPr kumimoji="0" lang="fr-FR" b="1" i="1" u="none" strike="noStrike" kern="0" cap="none" spc="-95" normalizeH="0" baseline="0" dirty="0">
                <a:ln>
                  <a:noFill/>
                </a:ln>
                <a:solidFill>
                  <a:srgbClr val="404040"/>
                </a:solidFill>
                <a:effectLst/>
                <a:uLnTx/>
                <a:uFillTx/>
                <a:ea typeface="+mn-ea"/>
                <a:cs typeface="Trebuchet MS"/>
              </a:rPr>
              <a:t>atte</a:t>
            </a:r>
            <a:r>
              <a:rPr kumimoji="0" lang="fr-FR" b="0" i="0" u="none" strike="noStrike" kern="0" cap="none" spc="-95" normalizeH="0" baseline="0" dirty="0">
                <a:ln>
                  <a:noFill/>
                </a:ln>
                <a:solidFill>
                  <a:srgbClr val="404040"/>
                </a:solidFill>
                <a:effectLst/>
                <a:uLnTx/>
                <a:uFillTx/>
                <a:ea typeface="+mn-ea"/>
                <a:cs typeface="Trebuchet MS"/>
              </a:rPr>
              <a:t>int</a:t>
            </a:r>
            <a:r>
              <a:rPr kumimoji="0" lang="fr-FR" b="0" i="0" u="none" strike="noStrike" kern="0" cap="none" spc="-175" normalizeH="0" baseline="0" dirty="0">
                <a:ln>
                  <a:noFill/>
                </a:ln>
                <a:solidFill>
                  <a:srgbClr val="404040"/>
                </a:solidFill>
                <a:effectLst/>
                <a:uLnTx/>
                <a:uFillTx/>
                <a:ea typeface="+mn-ea"/>
                <a:cs typeface="Trebuchet MS"/>
              </a:rPr>
              <a:t> </a:t>
            </a:r>
            <a:r>
              <a:rPr kumimoji="0" lang="fr-FR" b="0" i="0" u="none" strike="noStrike" kern="0" cap="none" spc="-80" normalizeH="0" baseline="0" dirty="0">
                <a:ln>
                  <a:noFill/>
                </a:ln>
                <a:solidFill>
                  <a:srgbClr val="404040"/>
                </a:solidFill>
                <a:effectLst/>
                <a:uLnTx/>
                <a:uFillTx/>
                <a:ea typeface="+mn-ea"/>
                <a:cs typeface="Trebuchet MS"/>
              </a:rPr>
              <a:t>avant</a:t>
            </a:r>
            <a:r>
              <a:rPr kumimoji="0" lang="fr-FR" b="0" i="0" u="none" strike="noStrike" kern="0" cap="none" spc="-170" normalizeH="0" baseline="0" dirty="0">
                <a:ln>
                  <a:noFill/>
                </a:ln>
                <a:solidFill>
                  <a:srgbClr val="404040"/>
                </a:solidFill>
                <a:effectLst/>
                <a:uLnTx/>
                <a:uFillTx/>
                <a:ea typeface="+mn-ea"/>
                <a:cs typeface="Trebuchet MS"/>
              </a:rPr>
              <a:t> </a:t>
            </a:r>
            <a:r>
              <a:rPr kumimoji="0" lang="fr-FR" b="0" i="0" u="none" strike="noStrike" kern="0" cap="none" spc="-90" normalizeH="0" baseline="0" dirty="0">
                <a:ln>
                  <a:noFill/>
                </a:ln>
                <a:solidFill>
                  <a:srgbClr val="404040"/>
                </a:solidFill>
                <a:effectLst/>
                <a:uLnTx/>
                <a:uFillTx/>
                <a:ea typeface="+mn-ea"/>
                <a:cs typeface="Trebuchet MS"/>
              </a:rPr>
              <a:t>crise</a:t>
            </a:r>
            <a:r>
              <a:rPr kumimoji="0" lang="fr-FR" b="0" i="0" u="none" strike="noStrike" kern="0" cap="none" spc="-175" normalizeH="0" baseline="0" dirty="0">
                <a:ln>
                  <a:noFill/>
                </a:ln>
                <a:solidFill>
                  <a:srgbClr val="404040"/>
                </a:solidFill>
                <a:effectLst/>
                <a:uLnTx/>
                <a:uFillTx/>
                <a:ea typeface="+mn-ea"/>
                <a:cs typeface="Trebuchet MS"/>
              </a:rPr>
              <a:t> </a:t>
            </a:r>
            <a:r>
              <a:rPr kumimoji="0" lang="fr-FR" b="0" i="0" u="none" strike="noStrike" kern="0" cap="none" spc="0" normalizeH="0" baseline="0" dirty="0">
                <a:ln>
                  <a:noFill/>
                </a:ln>
                <a:solidFill>
                  <a:srgbClr val="404040"/>
                </a:solidFill>
                <a:effectLst/>
                <a:uLnTx/>
                <a:uFillTx/>
                <a:ea typeface="+mn-ea"/>
                <a:cs typeface="Trebuchet MS"/>
              </a:rPr>
              <a:t>=</a:t>
            </a:r>
            <a:r>
              <a:rPr kumimoji="0" lang="fr-FR" b="0" i="0" u="none" strike="noStrike" kern="0" cap="none" spc="-170" normalizeH="0" baseline="0" dirty="0">
                <a:ln>
                  <a:noFill/>
                </a:ln>
                <a:solidFill>
                  <a:srgbClr val="404040"/>
                </a:solidFill>
                <a:effectLst/>
                <a:uLnTx/>
                <a:uFillTx/>
                <a:ea typeface="+mn-ea"/>
                <a:cs typeface="Trebuchet MS"/>
              </a:rPr>
              <a:t> </a:t>
            </a:r>
            <a:r>
              <a:rPr kumimoji="0" lang="fr-FR" b="0" i="0" u="none" strike="noStrike" kern="0" cap="none" spc="-75" normalizeH="0" baseline="0" dirty="0">
                <a:ln>
                  <a:noFill/>
                </a:ln>
                <a:solidFill>
                  <a:srgbClr val="404040"/>
                </a:solidFill>
                <a:effectLst/>
                <a:uLnTx/>
                <a:uFillTx/>
                <a:ea typeface="+mn-ea"/>
                <a:cs typeface="Trebuchet MS"/>
              </a:rPr>
              <a:t>pas</a:t>
            </a:r>
            <a:r>
              <a:rPr kumimoji="0" lang="fr-FR" b="0" i="0" u="none" strike="noStrike" kern="0" cap="none" spc="-175" normalizeH="0" baseline="0" dirty="0">
                <a:ln>
                  <a:noFill/>
                </a:ln>
                <a:solidFill>
                  <a:srgbClr val="404040"/>
                </a:solidFill>
                <a:effectLst/>
                <a:uLnTx/>
                <a:uFillTx/>
                <a:ea typeface="+mn-ea"/>
                <a:cs typeface="Trebuchet MS"/>
              </a:rPr>
              <a:t> </a:t>
            </a:r>
            <a:r>
              <a:rPr kumimoji="0" lang="fr-FR" b="0" i="0" u="none" strike="noStrike" kern="0" cap="none" spc="-60" normalizeH="0" baseline="0" dirty="0">
                <a:ln>
                  <a:noFill/>
                </a:ln>
                <a:solidFill>
                  <a:srgbClr val="404040"/>
                </a:solidFill>
                <a:effectLst/>
                <a:uLnTx/>
                <a:uFillTx/>
                <a:ea typeface="+mn-ea"/>
                <a:cs typeface="Trebuchet MS"/>
              </a:rPr>
              <a:t>de</a:t>
            </a:r>
            <a:r>
              <a:rPr kumimoji="0" lang="fr-FR" b="0" i="0" u="none" strike="noStrike" kern="0" cap="none" spc="-170" normalizeH="0" baseline="0" dirty="0">
                <a:ln>
                  <a:noFill/>
                </a:ln>
                <a:solidFill>
                  <a:srgbClr val="404040"/>
                </a:solidFill>
                <a:effectLst/>
                <a:uLnTx/>
                <a:uFillTx/>
                <a:ea typeface="+mn-ea"/>
                <a:cs typeface="Trebuchet MS"/>
              </a:rPr>
              <a:t> </a:t>
            </a:r>
            <a:r>
              <a:rPr kumimoji="0" lang="fr-FR" b="0" i="0" u="none" strike="noStrike" kern="0" cap="none" spc="-10" normalizeH="0" baseline="0" dirty="0">
                <a:ln>
                  <a:noFill/>
                </a:ln>
                <a:solidFill>
                  <a:srgbClr val="404040"/>
                </a:solidFill>
                <a:effectLst/>
                <a:uLnTx/>
                <a:uFillTx/>
                <a:ea typeface="+mn-ea"/>
                <a:cs typeface="Trebuchet MS"/>
              </a:rPr>
              <a:t>problème.</a:t>
            </a:r>
            <a:endParaRPr kumimoji="0" lang="fr-FR" b="0" i="0" u="none" strike="noStrike" kern="0" cap="none" spc="0" normalizeH="0" baseline="0" dirty="0">
              <a:ln>
                <a:noFill/>
              </a:ln>
              <a:solidFill>
                <a:srgbClr val="404040"/>
              </a:solidFill>
              <a:effectLst/>
              <a:uLnTx/>
              <a:uFillTx/>
              <a:ea typeface="+mn-ea"/>
              <a:cs typeface="Trebuchet MS"/>
            </a:endParaRPr>
          </a:p>
          <a:p>
            <a:pPr marL="285750" marR="37465" lvl="1" indent="-285750" algn="just" defTabSz="914400" eaLnBrk="1" fontAlgn="auto" latinLnBrk="0" hangingPunct="1">
              <a:lnSpc>
                <a:spcPct val="90000"/>
              </a:lnSpc>
              <a:spcBef>
                <a:spcPts val="1060"/>
              </a:spcBef>
              <a:spcAft>
                <a:spcPts val="0"/>
              </a:spcAft>
              <a:buClr>
                <a:schemeClr val="tx1"/>
              </a:buClr>
              <a:buSzPct val="78947"/>
              <a:buFont typeface="Wingdings" panose="05000000000000000000" pitchFamily="2" charset="2"/>
              <a:buChar char="Ø"/>
              <a:tabLst>
                <a:tab pos="768985" algn="l"/>
              </a:tabLst>
              <a:defRPr/>
            </a:pPr>
            <a:r>
              <a:rPr kumimoji="0" lang="fr-FR" b="0" i="0" u="none" strike="noStrike" kern="0" cap="none" spc="-95" normalizeH="0" baseline="0" dirty="0">
                <a:ln>
                  <a:noFill/>
                </a:ln>
                <a:solidFill>
                  <a:srgbClr val="404040"/>
                </a:solidFill>
                <a:effectLst/>
                <a:uLnTx/>
                <a:uFillTx/>
                <a:ea typeface="+mn-ea"/>
                <a:cs typeface="Trebuchet MS"/>
              </a:rPr>
              <a:t>Financement</a:t>
            </a:r>
            <a:r>
              <a:rPr kumimoji="0" lang="fr-FR" b="0" i="0" u="none" strike="noStrike" kern="0" cap="none" spc="-65" normalizeH="0" baseline="0" dirty="0">
                <a:ln>
                  <a:noFill/>
                </a:ln>
                <a:solidFill>
                  <a:srgbClr val="404040"/>
                </a:solidFill>
                <a:effectLst/>
                <a:uLnTx/>
                <a:uFillTx/>
                <a:ea typeface="+mn-ea"/>
                <a:cs typeface="Trebuchet MS"/>
              </a:rPr>
              <a:t> </a:t>
            </a:r>
            <a:r>
              <a:rPr kumimoji="0" lang="fr-FR" b="1" i="1" u="none" strike="noStrike" kern="0" cap="none" spc="0" normalizeH="0" baseline="0" dirty="0">
                <a:ln>
                  <a:noFill/>
                </a:ln>
                <a:solidFill>
                  <a:srgbClr val="404040"/>
                </a:solidFill>
                <a:effectLst/>
                <a:uLnTx/>
                <a:uFillTx/>
                <a:ea typeface="+mn-ea"/>
                <a:cs typeface="Trebuchet MS"/>
              </a:rPr>
              <a:t>à</a:t>
            </a:r>
            <a:r>
              <a:rPr kumimoji="0" lang="fr-FR" b="1" i="1" u="none" strike="noStrike" kern="0" cap="none" spc="-65" normalizeH="0" baseline="0" dirty="0">
                <a:ln>
                  <a:noFill/>
                </a:ln>
                <a:solidFill>
                  <a:srgbClr val="404040"/>
                </a:solidFill>
                <a:effectLst/>
                <a:uLnTx/>
                <a:uFillTx/>
                <a:ea typeface="+mn-ea"/>
                <a:cs typeface="Trebuchet MS"/>
              </a:rPr>
              <a:t> </a:t>
            </a:r>
            <a:r>
              <a:rPr kumimoji="0" lang="fr-FR" b="1" i="1" u="none" strike="noStrike" kern="0" cap="none" spc="-80" normalizeH="0" baseline="0" dirty="0">
                <a:ln>
                  <a:noFill/>
                </a:ln>
                <a:solidFill>
                  <a:srgbClr val="404040"/>
                </a:solidFill>
                <a:effectLst/>
                <a:uLnTx/>
                <a:uFillTx/>
                <a:ea typeface="+mn-ea"/>
                <a:cs typeface="Trebuchet MS"/>
              </a:rPr>
              <a:t>long</a:t>
            </a:r>
            <a:r>
              <a:rPr kumimoji="0" lang="fr-FR" b="1" i="1" u="none" strike="noStrike" kern="0" cap="none" spc="-65" normalizeH="0" baseline="0" dirty="0">
                <a:ln>
                  <a:noFill/>
                </a:ln>
                <a:solidFill>
                  <a:srgbClr val="404040"/>
                </a:solidFill>
                <a:effectLst/>
                <a:uLnTx/>
                <a:uFillTx/>
                <a:ea typeface="+mn-ea"/>
                <a:cs typeface="Trebuchet MS"/>
              </a:rPr>
              <a:t> </a:t>
            </a:r>
            <a:r>
              <a:rPr kumimoji="0" lang="fr-FR" b="1" i="1" u="none" strike="noStrike" kern="0" cap="none" spc="-85" normalizeH="0" baseline="0" dirty="0">
                <a:ln>
                  <a:noFill/>
                </a:ln>
                <a:solidFill>
                  <a:srgbClr val="404040"/>
                </a:solidFill>
                <a:effectLst/>
                <a:uLnTx/>
                <a:uFillTx/>
                <a:ea typeface="+mn-ea"/>
                <a:cs typeface="Trebuchet MS"/>
              </a:rPr>
              <a:t>terme</a:t>
            </a:r>
            <a:r>
              <a:rPr kumimoji="0" lang="fr-FR" b="1" i="1" u="none" strike="noStrike" kern="0" cap="none" spc="-65" normalizeH="0" baseline="0" dirty="0">
                <a:ln>
                  <a:noFill/>
                </a:ln>
                <a:solidFill>
                  <a:srgbClr val="404040"/>
                </a:solidFill>
                <a:effectLst/>
                <a:uLnTx/>
                <a:uFillTx/>
                <a:ea typeface="+mn-ea"/>
                <a:cs typeface="Trebuchet MS"/>
              </a:rPr>
              <a:t> </a:t>
            </a:r>
            <a:r>
              <a:rPr kumimoji="0" lang="fr-FR" b="1" i="1" u="none" strike="noStrike" kern="0" cap="none" spc="0" normalizeH="0" baseline="0" dirty="0">
                <a:ln>
                  <a:noFill/>
                </a:ln>
                <a:solidFill>
                  <a:srgbClr val="404040"/>
                </a:solidFill>
                <a:effectLst/>
                <a:uLnTx/>
                <a:uFillTx/>
                <a:ea typeface="+mn-ea"/>
                <a:cs typeface="Trebuchet MS"/>
              </a:rPr>
              <a:t>:</a:t>
            </a:r>
            <a:r>
              <a:rPr kumimoji="0" lang="fr-FR" b="1" i="1" u="none" strike="noStrike" kern="0" cap="none" spc="-65" normalizeH="0" baseline="0" dirty="0">
                <a:ln>
                  <a:noFill/>
                </a:ln>
                <a:solidFill>
                  <a:srgbClr val="404040"/>
                </a:solidFill>
                <a:effectLst/>
                <a:uLnTx/>
                <a:uFillTx/>
                <a:ea typeface="+mn-ea"/>
                <a:cs typeface="Trebuchet MS"/>
              </a:rPr>
              <a:t> </a:t>
            </a:r>
            <a:r>
              <a:rPr kumimoji="0" lang="fr-FR" b="1" i="1" u="none" strike="noStrike" kern="0" cap="none" spc="-75" normalizeH="0" baseline="0" dirty="0">
                <a:ln>
                  <a:noFill/>
                </a:ln>
                <a:solidFill>
                  <a:srgbClr val="404040"/>
                </a:solidFill>
                <a:effectLst/>
                <a:uLnTx/>
                <a:uFillTx/>
                <a:ea typeface="+mn-ea"/>
                <a:cs typeface="Trebuchet MS"/>
              </a:rPr>
              <a:t>les</a:t>
            </a:r>
            <a:r>
              <a:rPr kumimoji="0" lang="fr-FR" b="1" i="1" u="none" strike="noStrike" kern="0" cap="none" spc="-65" normalizeH="0" baseline="0" dirty="0">
                <a:ln>
                  <a:noFill/>
                </a:ln>
                <a:solidFill>
                  <a:srgbClr val="404040"/>
                </a:solidFill>
                <a:effectLst/>
                <a:uLnTx/>
                <a:uFillTx/>
                <a:ea typeface="+mn-ea"/>
                <a:cs typeface="Trebuchet MS"/>
              </a:rPr>
              <a:t> </a:t>
            </a:r>
            <a:r>
              <a:rPr kumimoji="0" lang="fr-FR" b="1" i="1" u="none" strike="noStrike" kern="0" cap="none" spc="-90" normalizeH="0" baseline="0" dirty="0">
                <a:ln>
                  <a:noFill/>
                </a:ln>
                <a:solidFill>
                  <a:srgbClr val="404040"/>
                </a:solidFill>
                <a:effectLst/>
                <a:uLnTx/>
                <a:uFillTx/>
                <a:ea typeface="+mn-ea"/>
                <a:cs typeface="Trebuchet MS"/>
              </a:rPr>
              <a:t>ressources</a:t>
            </a:r>
            <a:r>
              <a:rPr kumimoji="0" lang="fr-FR" b="1" i="1" u="none" strike="noStrike" kern="0" cap="none" spc="-60" normalizeH="0" baseline="0" dirty="0">
                <a:ln>
                  <a:noFill/>
                </a:ln>
                <a:solidFill>
                  <a:srgbClr val="404040"/>
                </a:solidFill>
                <a:effectLst/>
                <a:uLnTx/>
                <a:uFillTx/>
                <a:ea typeface="+mn-ea"/>
                <a:cs typeface="Trebuchet MS"/>
              </a:rPr>
              <a:t> </a:t>
            </a:r>
            <a:r>
              <a:rPr kumimoji="0" lang="fr-FR" b="1" i="1" u="none" strike="noStrike" kern="0" cap="none" spc="-95" normalizeH="0" baseline="0" dirty="0">
                <a:ln>
                  <a:noFill/>
                </a:ln>
                <a:solidFill>
                  <a:srgbClr val="404040"/>
                </a:solidFill>
                <a:effectLst/>
                <a:uLnTx/>
                <a:uFillTx/>
                <a:ea typeface="+mn-ea"/>
                <a:cs typeface="Trebuchet MS"/>
              </a:rPr>
              <a:t>disponibles</a:t>
            </a:r>
            <a:r>
              <a:rPr kumimoji="0" lang="fr-FR" b="1" i="1" u="none" strike="noStrike" kern="0" cap="none" spc="-65" normalizeH="0" baseline="0" dirty="0">
                <a:ln>
                  <a:noFill/>
                </a:ln>
                <a:solidFill>
                  <a:srgbClr val="404040"/>
                </a:solidFill>
                <a:effectLst/>
                <a:uLnTx/>
                <a:uFillTx/>
                <a:ea typeface="+mn-ea"/>
                <a:cs typeface="Trebuchet MS"/>
              </a:rPr>
              <a:t> </a:t>
            </a:r>
            <a:r>
              <a:rPr kumimoji="0" lang="fr-FR" b="1" i="1" u="none" strike="noStrike" kern="0" cap="none" spc="-80" normalizeH="0" baseline="0" dirty="0">
                <a:ln>
                  <a:noFill/>
                </a:ln>
                <a:solidFill>
                  <a:srgbClr val="404040"/>
                </a:solidFill>
                <a:effectLst/>
                <a:uLnTx/>
                <a:uFillTx/>
                <a:ea typeface="+mn-ea"/>
                <a:cs typeface="Trebuchet MS"/>
              </a:rPr>
              <a:t>sont</a:t>
            </a:r>
            <a:r>
              <a:rPr kumimoji="0" lang="fr-FR" b="1" i="1" u="none" strike="noStrike" kern="0" cap="none" spc="-65" normalizeH="0" baseline="0" dirty="0">
                <a:ln>
                  <a:noFill/>
                </a:ln>
                <a:solidFill>
                  <a:srgbClr val="404040"/>
                </a:solidFill>
                <a:effectLst/>
                <a:uLnTx/>
                <a:uFillTx/>
                <a:ea typeface="+mn-ea"/>
                <a:cs typeface="Trebuchet MS"/>
              </a:rPr>
              <a:t> </a:t>
            </a:r>
            <a:r>
              <a:rPr kumimoji="0" lang="fr-FR" b="1" i="1" u="none" strike="noStrike" kern="0" cap="none" spc="-80" normalizeH="0" baseline="0" dirty="0">
                <a:ln>
                  <a:noFill/>
                </a:ln>
                <a:solidFill>
                  <a:srgbClr val="404040"/>
                </a:solidFill>
                <a:effectLst/>
                <a:uLnTx/>
                <a:uFillTx/>
                <a:ea typeface="+mn-ea"/>
                <a:cs typeface="Trebuchet MS"/>
              </a:rPr>
              <a:t>très</a:t>
            </a:r>
            <a:r>
              <a:rPr kumimoji="0" lang="fr-FR" b="1" i="1" u="none" strike="noStrike" kern="0" cap="none" spc="-60" normalizeH="0" baseline="0" dirty="0">
                <a:ln>
                  <a:noFill/>
                </a:ln>
                <a:solidFill>
                  <a:srgbClr val="404040"/>
                </a:solidFill>
                <a:effectLst/>
                <a:uLnTx/>
                <a:uFillTx/>
                <a:ea typeface="+mn-ea"/>
                <a:cs typeface="Trebuchet MS"/>
              </a:rPr>
              <a:t> </a:t>
            </a:r>
            <a:r>
              <a:rPr kumimoji="0" lang="fr-FR" b="1" i="1" u="none" strike="noStrike" kern="0" cap="none" spc="-85" normalizeH="0" baseline="0" dirty="0">
                <a:ln>
                  <a:noFill/>
                </a:ln>
                <a:solidFill>
                  <a:srgbClr val="404040"/>
                </a:solidFill>
                <a:effectLst/>
                <a:uLnTx/>
                <a:uFillTx/>
                <a:ea typeface="+mn-ea"/>
                <a:cs typeface="Trebuchet MS"/>
              </a:rPr>
              <a:t>larges</a:t>
            </a:r>
            <a:r>
              <a:rPr kumimoji="0" lang="fr-FR" b="1" i="1" u="none" strike="noStrike" kern="0" cap="none" spc="-100" normalizeH="0" baseline="0" dirty="0">
                <a:ln>
                  <a:noFill/>
                </a:ln>
                <a:solidFill>
                  <a:srgbClr val="404040"/>
                </a:solidFill>
                <a:effectLst/>
                <a:uLnTx/>
                <a:uFillTx/>
                <a:ea typeface="+mn-ea"/>
                <a:cs typeface="Trebuchet MS"/>
              </a:rPr>
              <a:t> </a:t>
            </a:r>
            <a:r>
              <a:rPr lang="fr-FR" kern="0" spc="-100" dirty="0">
                <a:solidFill>
                  <a:srgbClr val="404040"/>
                </a:solidFill>
                <a:cs typeface="Trebuchet MS"/>
              </a:rPr>
              <a:t>avec une autre politique, </a:t>
            </a:r>
            <a:r>
              <a:rPr lang="fr-FR" b="1" kern="0" spc="-100" dirty="0">
                <a:solidFill>
                  <a:srgbClr val="C00000"/>
                </a:solidFill>
                <a:cs typeface="Trebuchet MS"/>
              </a:rPr>
              <a:t>la CGT fait de nombreuses propositions !</a:t>
            </a:r>
            <a:r>
              <a:rPr lang="fr-FR" kern="0" spc="-100" dirty="0">
                <a:solidFill>
                  <a:srgbClr val="404040"/>
                </a:solidFill>
                <a:cs typeface="Trebuchet MS"/>
              </a:rPr>
              <a:t> </a:t>
            </a:r>
            <a:endParaRPr kumimoji="0" lang="fr-FR" u="none" strike="noStrike" kern="0" cap="none" spc="-20" normalizeH="0" baseline="0" noProof="0" dirty="0">
              <a:ln>
                <a:noFill/>
              </a:ln>
              <a:solidFill>
                <a:srgbClr val="404040"/>
              </a:solidFill>
              <a:effectLst/>
              <a:uLnTx/>
              <a:uFillTx/>
              <a:ea typeface="+mn-ea"/>
              <a:cs typeface="Trebuchet MS"/>
            </a:endParaRPr>
          </a:p>
          <a:p>
            <a:pPr marL="0" marR="0" lvl="0" indent="0" defTabSz="914400" eaLnBrk="1" fontAlgn="auto" latinLnBrk="0" hangingPunct="1">
              <a:lnSpc>
                <a:spcPct val="90000"/>
              </a:lnSpc>
              <a:spcBef>
                <a:spcPts val="850"/>
              </a:spcBef>
              <a:spcAft>
                <a:spcPts val="0"/>
              </a:spcAft>
              <a:buClr>
                <a:srgbClr val="D20012"/>
              </a:buClr>
              <a:buSzPct val="79166"/>
              <a:buFontTx/>
              <a:buNone/>
              <a:tabLst>
                <a:tab pos="367665" algn="l"/>
                <a:tab pos="368300" algn="l"/>
              </a:tabLst>
              <a:defRPr/>
            </a:pPr>
            <a:endParaRPr kumimoji="0" lang="fr-FR" sz="1500" b="0" i="0" u="none" strike="noStrike" kern="0" cap="none" spc="-20" normalizeH="0" baseline="0" noProof="0" dirty="0">
              <a:ln>
                <a:noFill/>
              </a:ln>
              <a:solidFill>
                <a:srgbClr val="404040"/>
              </a:solidFill>
              <a:effectLst/>
              <a:uLnTx/>
              <a:uFillTx/>
              <a:latin typeface="Trebuchet MS"/>
              <a:ea typeface="+mn-ea"/>
              <a:cs typeface="Trebuchet MS"/>
            </a:endParaRPr>
          </a:p>
          <a:p>
            <a:pPr marL="0" marR="0" lvl="0" indent="0" defTabSz="914400" eaLnBrk="1" fontAlgn="auto" latinLnBrk="0" hangingPunct="1">
              <a:lnSpc>
                <a:spcPct val="90000"/>
              </a:lnSpc>
              <a:spcBef>
                <a:spcPts val="850"/>
              </a:spcBef>
              <a:spcAft>
                <a:spcPts val="0"/>
              </a:spcAft>
              <a:buClr>
                <a:srgbClr val="D20012"/>
              </a:buClr>
              <a:buSzPct val="79166"/>
              <a:buFontTx/>
              <a:buNone/>
              <a:tabLst>
                <a:tab pos="367665" algn="l"/>
                <a:tab pos="368300" algn="l"/>
              </a:tabLst>
              <a:defRPr/>
            </a:pPr>
            <a:endParaRPr kumimoji="0" sz="1500" b="0" i="0" u="none" strike="noStrike" kern="0" cap="none" spc="0" normalizeH="0" baseline="0" noProof="0" dirty="0">
              <a:ln>
                <a:noFill/>
              </a:ln>
              <a:solidFill>
                <a:srgbClr val="404040"/>
              </a:solidFill>
              <a:effectLst/>
              <a:uLnTx/>
              <a:uFillTx/>
              <a:latin typeface="Trebuchet MS"/>
              <a:ea typeface="+mn-ea"/>
              <a:cs typeface="Trebuchet MS"/>
            </a:endParaRPr>
          </a:p>
        </p:txBody>
      </p:sp>
      <p:sp>
        <p:nvSpPr>
          <p:cNvPr id="6" name="Content Placeholder 3">
            <a:extLst>
              <a:ext uri="{FF2B5EF4-FFF2-40B4-BE49-F238E27FC236}">
                <a16:creationId xmlns:a16="http://schemas.microsoft.com/office/drawing/2014/main" id="{E074AC29-9599-D6FB-5D87-8E7B26B9B61F}"/>
              </a:ext>
            </a:extLst>
          </p:cNvPr>
          <p:cNvSpPr txBox="1">
            <a:spLocks/>
          </p:cNvSpPr>
          <p:nvPr/>
        </p:nvSpPr>
        <p:spPr>
          <a:xfrm>
            <a:off x="616857" y="5528203"/>
            <a:ext cx="10994571" cy="713016"/>
          </a:xfrm>
          <a:prstGeom prst="rect">
            <a:avLst/>
          </a:prstGeom>
          <a:solidFill>
            <a:schemeClr val="bg1"/>
          </a:solidFill>
        </p:spPr>
        <p:txBody>
          <a:bodyPr vert="horz" wrap="square" lIns="0" tIns="0" rIns="0" bIns="0" rtlCol="0">
            <a:sp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spcBef>
                <a:spcPts val="1020"/>
              </a:spcBef>
              <a:buFont typeface="Wingdings 3" charset="2"/>
              <a:buNone/>
            </a:pPr>
            <a:r>
              <a:rPr lang="fr-FR" sz="2000" b="1" spc="-95" dirty="0">
                <a:solidFill>
                  <a:srgbClr val="C00000"/>
                </a:solidFill>
              </a:rPr>
              <a:t>332 milliards d’euros qui échappent au capital grâce à l’organisation actuelle du système de retraite !</a:t>
            </a:r>
          </a:p>
          <a:p>
            <a:pPr marL="0" indent="0" algn="ctr">
              <a:spcBef>
                <a:spcPts val="1020"/>
              </a:spcBef>
              <a:buFont typeface="Wingdings 3" charset="2"/>
              <a:buNone/>
            </a:pPr>
            <a:r>
              <a:rPr lang="fr-FR" spc="-95" dirty="0">
                <a:solidFill>
                  <a:schemeClr val="tx1"/>
                </a:solidFill>
              </a:rPr>
              <a:t>La prétendue urgence du gouvernement cache une volonté de récupération au service du capital.</a:t>
            </a:r>
          </a:p>
        </p:txBody>
      </p:sp>
      <p:pic>
        <p:nvPicPr>
          <p:cNvPr id="7" name="Image 6">
            <a:extLst>
              <a:ext uri="{FF2B5EF4-FFF2-40B4-BE49-F238E27FC236}">
                <a16:creationId xmlns:a16="http://schemas.microsoft.com/office/drawing/2014/main" id="{7AF24437-E128-CDB3-CDAB-D14A38CEF6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05235" y="150900"/>
            <a:ext cx="665597" cy="84772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21865" y="635618"/>
            <a:ext cx="10682515" cy="997709"/>
          </a:xfrm>
          <a:prstGeom prst="rect">
            <a:avLst/>
          </a:prstGeom>
        </p:spPr>
        <p:txBody>
          <a:bodyPr vert="horz" wrap="square" lIns="0" tIns="12700" rIns="0" bIns="0" rtlCol="0">
            <a:spAutoFit/>
          </a:bodyPr>
          <a:lstStyle/>
          <a:p>
            <a:pPr marL="12700">
              <a:lnSpc>
                <a:spcPct val="100000"/>
              </a:lnSpc>
              <a:spcBef>
                <a:spcPts val="100"/>
              </a:spcBef>
            </a:pPr>
            <a:r>
              <a:rPr lang="fr-FR" b="1" dirty="0">
                <a:solidFill>
                  <a:srgbClr val="C00000"/>
                </a:solidFill>
                <a:latin typeface="Trebuchet MS"/>
                <a:cs typeface="Trebuchet MS"/>
              </a:rPr>
              <a:t>Maintenir les dépenses de retraite : un choix contre les besoins de la société !</a:t>
            </a:r>
            <a:endParaRPr b="1" dirty="0">
              <a:solidFill>
                <a:srgbClr val="C00000"/>
              </a:solidFill>
              <a:latin typeface="Trebuchet MS"/>
              <a:cs typeface="Trebuchet MS"/>
            </a:endParaRPr>
          </a:p>
        </p:txBody>
      </p:sp>
      <p:sp>
        <p:nvSpPr>
          <p:cNvPr id="13" name="object 13"/>
          <p:cNvSpPr txBox="1">
            <a:spLocks noGrp="1"/>
          </p:cNvSpPr>
          <p:nvPr>
            <p:ph type="sldNum" sz="quarter" idx="7"/>
          </p:nvPr>
        </p:nvSpPr>
        <p:spPr>
          <a:prstGeom prst="rect">
            <a:avLst/>
          </a:prstGeom>
        </p:spPr>
        <p:txBody>
          <a:bodyPr vert="horz" wrap="square" lIns="0" tIns="3810" rIns="0" bIns="0" rtlCol="0">
            <a:spAutoFit/>
          </a:bodyPr>
          <a:lstStyle/>
          <a:p>
            <a:pPr marL="97790" marR="0" lvl="0" indent="0" defTabSz="914400" eaLnBrk="1" fontAlgn="auto" latinLnBrk="0" hangingPunct="1">
              <a:lnSpc>
                <a:spcPct val="100000"/>
              </a:lnSpc>
              <a:spcBef>
                <a:spcPts val="30"/>
              </a:spcBef>
              <a:spcAft>
                <a:spcPts val="0"/>
              </a:spcAft>
              <a:buClrTx/>
              <a:buSzTx/>
              <a:buFontTx/>
              <a:buNone/>
              <a:tabLst/>
              <a:defRPr/>
            </a:pPr>
            <a:fld id="{81D60167-4931-47E6-BA6A-407CBD079E47}" type="slidenum">
              <a:rPr kumimoji="0" sz="1100" b="0" i="0" u="none" strike="noStrike" kern="0" cap="none" spc="0" normalizeH="0" baseline="0" noProof="0" dirty="0">
                <a:ln>
                  <a:noFill/>
                </a:ln>
                <a:solidFill>
                  <a:prstClr val="white"/>
                </a:solidFill>
                <a:effectLst/>
                <a:uLnTx/>
                <a:uFillTx/>
                <a:latin typeface="Trebuchet MS"/>
              </a:rPr>
              <a:pPr marL="97790" marR="0" lvl="0" indent="0" defTabSz="914400" eaLnBrk="1" fontAlgn="auto" latinLnBrk="0" hangingPunct="1">
                <a:lnSpc>
                  <a:spcPct val="100000"/>
                </a:lnSpc>
                <a:spcBef>
                  <a:spcPts val="30"/>
                </a:spcBef>
                <a:spcAft>
                  <a:spcPts val="0"/>
                </a:spcAft>
                <a:buClrTx/>
                <a:buSzTx/>
                <a:buFontTx/>
                <a:buNone/>
                <a:tabLst/>
                <a:defRPr/>
              </a:pPr>
              <a:t>12</a:t>
            </a:fld>
            <a:endParaRPr kumimoji="0" sz="1100" b="0" i="0" u="none" strike="noStrike" kern="0" cap="none" spc="0" normalizeH="0" baseline="0" noProof="0">
              <a:ln>
                <a:noFill/>
              </a:ln>
              <a:solidFill>
                <a:prstClr val="white"/>
              </a:solidFill>
              <a:effectLst/>
              <a:uLnTx/>
              <a:uFillTx/>
              <a:latin typeface="Trebuchet MS"/>
            </a:endParaRPr>
          </a:p>
        </p:txBody>
      </p:sp>
      <p:grpSp>
        <p:nvGrpSpPr>
          <p:cNvPr id="3" name="object 3"/>
          <p:cNvGrpSpPr/>
          <p:nvPr/>
        </p:nvGrpSpPr>
        <p:grpSpPr>
          <a:xfrm>
            <a:off x="0" y="0"/>
            <a:ext cx="881380" cy="5729605"/>
            <a:chOff x="0" y="0"/>
            <a:chExt cx="881380" cy="5729605"/>
          </a:xfrm>
        </p:grpSpPr>
        <p:pic>
          <p:nvPicPr>
            <p:cNvPr id="4" name="object 4"/>
            <p:cNvPicPr/>
            <p:nvPr/>
          </p:nvPicPr>
          <p:blipFill>
            <a:blip r:embed="rId3" cstate="print"/>
            <a:stretch>
              <a:fillRect/>
            </a:stretch>
          </p:blipFill>
          <p:spPr>
            <a:xfrm>
              <a:off x="0" y="0"/>
              <a:ext cx="880860" cy="5729540"/>
            </a:xfrm>
            <a:prstGeom prst="rect">
              <a:avLst/>
            </a:prstGeom>
          </p:spPr>
        </p:pic>
        <p:sp>
          <p:nvSpPr>
            <p:cNvPr id="5" name="object 5"/>
            <p:cNvSpPr/>
            <p:nvPr/>
          </p:nvSpPr>
          <p:spPr>
            <a:xfrm>
              <a:off x="360" y="359"/>
              <a:ext cx="842644" cy="5666105"/>
            </a:xfrm>
            <a:custGeom>
              <a:avLst/>
              <a:gdLst/>
              <a:ahLst/>
              <a:cxnLst/>
              <a:rect l="l" t="t" r="r" b="b"/>
              <a:pathLst>
                <a:path w="842644" h="5666105">
                  <a:moveTo>
                    <a:pt x="842400" y="0"/>
                  </a:moveTo>
                  <a:lnTo>
                    <a:pt x="0" y="0"/>
                  </a:lnTo>
                  <a:lnTo>
                    <a:pt x="0" y="5665681"/>
                  </a:lnTo>
                  <a:lnTo>
                    <a:pt x="842400" y="0"/>
                  </a:lnTo>
                  <a:close/>
                </a:path>
              </a:pathLst>
            </a:custGeom>
            <a:solidFill>
              <a:srgbClr val="D20012">
                <a:alpha val="84999"/>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grpSp>
        <p:nvGrpSpPr>
          <p:cNvPr id="6" name="object 6"/>
          <p:cNvGrpSpPr/>
          <p:nvPr/>
        </p:nvGrpSpPr>
        <p:grpSpPr>
          <a:xfrm>
            <a:off x="11704380" y="4000579"/>
            <a:ext cx="487680" cy="2857500"/>
            <a:chOff x="11704380" y="4000579"/>
            <a:chExt cx="487680" cy="2857500"/>
          </a:xfrm>
        </p:grpSpPr>
        <p:pic>
          <p:nvPicPr>
            <p:cNvPr id="7" name="object 7"/>
            <p:cNvPicPr/>
            <p:nvPr/>
          </p:nvPicPr>
          <p:blipFill>
            <a:blip r:embed="rId4" cstate="print"/>
            <a:stretch>
              <a:fillRect/>
            </a:stretch>
          </p:blipFill>
          <p:spPr>
            <a:xfrm>
              <a:off x="11704380" y="4000579"/>
              <a:ext cx="487619" cy="2857420"/>
            </a:xfrm>
            <a:prstGeom prst="rect">
              <a:avLst/>
            </a:prstGeom>
          </p:spPr>
        </p:pic>
        <p:sp>
          <p:nvSpPr>
            <p:cNvPr id="8" name="object 8"/>
            <p:cNvSpPr/>
            <p:nvPr/>
          </p:nvSpPr>
          <p:spPr>
            <a:xfrm>
              <a:off x="11742479" y="4013278"/>
              <a:ext cx="448309" cy="2844800"/>
            </a:xfrm>
            <a:custGeom>
              <a:avLst/>
              <a:gdLst/>
              <a:ahLst/>
              <a:cxnLst/>
              <a:rect l="l" t="t" r="r" b="b"/>
              <a:pathLst>
                <a:path w="448309" h="2844800">
                  <a:moveTo>
                    <a:pt x="448202" y="0"/>
                  </a:moveTo>
                  <a:lnTo>
                    <a:pt x="0" y="2844361"/>
                  </a:lnTo>
                  <a:lnTo>
                    <a:pt x="448202" y="2844361"/>
                  </a:lnTo>
                  <a:lnTo>
                    <a:pt x="448202" y="0"/>
                  </a:lnTo>
                  <a:close/>
                </a:path>
              </a:pathLst>
            </a:custGeom>
            <a:solidFill>
              <a:srgbClr val="D20012">
                <a:alpha val="84999"/>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pic>
        <p:nvPicPr>
          <p:cNvPr id="14" name="Image 13">
            <a:extLst>
              <a:ext uri="{FF2B5EF4-FFF2-40B4-BE49-F238E27FC236}">
                <a16:creationId xmlns:a16="http://schemas.microsoft.com/office/drawing/2014/main" id="{2C7B35B2-2F2F-AFC2-4999-F1778E478B2C}"/>
              </a:ext>
            </a:extLst>
          </p:cNvPr>
          <p:cNvPicPr>
            <a:picLocks noChangeAspect="1"/>
          </p:cNvPicPr>
          <p:nvPr/>
        </p:nvPicPr>
        <p:blipFill rotWithShape="1">
          <a:blip r:embed="rId5"/>
          <a:srcRect t="4917" r="33518" b="7005"/>
          <a:stretch/>
        </p:blipFill>
        <p:spPr>
          <a:xfrm>
            <a:off x="5659679" y="1524919"/>
            <a:ext cx="6545305" cy="4699005"/>
          </a:xfrm>
          <a:prstGeom prst="rect">
            <a:avLst/>
          </a:prstGeom>
        </p:spPr>
      </p:pic>
      <p:pic>
        <p:nvPicPr>
          <p:cNvPr id="15" name="Image 14">
            <a:extLst>
              <a:ext uri="{FF2B5EF4-FFF2-40B4-BE49-F238E27FC236}">
                <a16:creationId xmlns:a16="http://schemas.microsoft.com/office/drawing/2014/main" id="{5548D067-0F35-5983-9870-94B68F131E9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0952" y="0"/>
            <a:ext cx="665597" cy="847725"/>
          </a:xfrm>
          <a:prstGeom prst="rect">
            <a:avLst/>
          </a:prstGeom>
        </p:spPr>
      </p:pic>
      <p:sp>
        <p:nvSpPr>
          <p:cNvPr id="16" name="ZoneTexte 15">
            <a:extLst>
              <a:ext uri="{FF2B5EF4-FFF2-40B4-BE49-F238E27FC236}">
                <a16:creationId xmlns:a16="http://schemas.microsoft.com/office/drawing/2014/main" id="{970CBCA7-8542-71B6-CCEA-4ED9A7FC4236}"/>
              </a:ext>
            </a:extLst>
          </p:cNvPr>
          <p:cNvSpPr txBox="1"/>
          <p:nvPr/>
        </p:nvSpPr>
        <p:spPr>
          <a:xfrm>
            <a:off x="843004" y="2138531"/>
            <a:ext cx="5038816" cy="3724096"/>
          </a:xfrm>
          <a:prstGeom prst="rect">
            <a:avLst/>
          </a:prstGeom>
          <a:noFill/>
        </p:spPr>
        <p:txBody>
          <a:bodyPr wrap="square" rtlCol="0">
            <a:spAutoFit/>
          </a:bodyPr>
          <a:lstStyle/>
          <a:p>
            <a:pPr marL="285750" indent="-285750" algn="just">
              <a:spcAft>
                <a:spcPts val="1200"/>
              </a:spcAft>
              <a:buFont typeface="Wingdings" panose="05000000000000000000" pitchFamily="2" charset="2"/>
              <a:buChar char="Ø"/>
            </a:pPr>
            <a:r>
              <a:rPr lang="fr-FR" b="1" dirty="0"/>
              <a:t>L’objectif</a:t>
            </a:r>
            <a:r>
              <a:rPr lang="fr-FR" dirty="0"/>
              <a:t>, comme en 2019, le gouvernement veut limiter les dépenses de retraite alors que le nombre de retraités va augmenter</a:t>
            </a:r>
          </a:p>
          <a:p>
            <a:pPr marL="285750" indent="-285750" algn="just">
              <a:spcAft>
                <a:spcPts val="1200"/>
              </a:spcAft>
              <a:buFont typeface="Wingdings" panose="05000000000000000000" pitchFamily="2" charset="2"/>
              <a:buChar char="Ø"/>
            </a:pPr>
            <a:r>
              <a:rPr lang="fr-FR" b="1" dirty="0"/>
              <a:t>Conséquence</a:t>
            </a:r>
            <a:r>
              <a:rPr lang="fr-FR" dirty="0"/>
              <a:t> : L’ajustement du système se fera essentiellement par la diminution des pensions, et secondairement par un report de l’âge effectif de la retraite.</a:t>
            </a:r>
          </a:p>
          <a:p>
            <a:pPr marL="285750" indent="-285750" algn="just">
              <a:spcAft>
                <a:spcPts val="1200"/>
              </a:spcAft>
              <a:buFont typeface="Wingdings" panose="05000000000000000000" pitchFamily="2" charset="2"/>
              <a:buChar char="Ø"/>
            </a:pPr>
            <a:r>
              <a:rPr lang="fr-FR" b="1" dirty="0">
                <a:solidFill>
                  <a:srgbClr val="C00000"/>
                </a:solidFill>
              </a:rPr>
              <a:t>Remettre en cause le droit à la retraite et appauvrir les retraités est un choix de </a:t>
            </a:r>
            <a:r>
              <a:rPr lang="fr-FR" b="1">
                <a:solidFill>
                  <a:srgbClr val="C00000"/>
                </a:solidFill>
              </a:rPr>
              <a:t>société quant </a:t>
            </a:r>
            <a:r>
              <a:rPr lang="fr-FR" b="1" dirty="0">
                <a:solidFill>
                  <a:srgbClr val="C00000"/>
                </a:solidFill>
              </a:rPr>
              <a:t>à l’utilisation des richesses que les </a:t>
            </a:r>
            <a:r>
              <a:rPr lang="fr-FR" b="1" dirty="0" err="1">
                <a:solidFill>
                  <a:srgbClr val="C00000"/>
                </a:solidFill>
              </a:rPr>
              <a:t>travailleur.euse.s</a:t>
            </a:r>
            <a:r>
              <a:rPr lang="fr-FR" b="1" dirty="0">
                <a:solidFill>
                  <a:srgbClr val="C00000"/>
                </a:solidFill>
              </a:rPr>
              <a:t> produisent !</a:t>
            </a:r>
          </a:p>
        </p:txBody>
      </p:sp>
    </p:spTree>
    <p:extLst>
      <p:ext uri="{BB962C8B-B14F-4D97-AF65-F5344CB8AC3E}">
        <p14:creationId xmlns:p14="http://schemas.microsoft.com/office/powerpoint/2010/main" val="2686470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1" name="Rectangle 20">
            <a:extLst>
              <a:ext uri="{FF2B5EF4-FFF2-40B4-BE49-F238E27FC236}">
                <a16:creationId xmlns:a16="http://schemas.microsoft.com/office/drawing/2014/main" id="{2783C067-F8BF-4755-B516-8A0CD74C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a:ea typeface="+mn-ea"/>
              <a:cs typeface="+mn-cs"/>
            </a:endParaRPr>
          </a:p>
        </p:txBody>
      </p:sp>
      <p:sp>
        <p:nvSpPr>
          <p:cNvPr id="23" name="Isosceles Triangle 22">
            <a:extLst>
              <a:ext uri="{FF2B5EF4-FFF2-40B4-BE49-F238E27FC236}">
                <a16:creationId xmlns:a16="http://schemas.microsoft.com/office/drawing/2014/main" id="{2ED796EC-E7FF-46DB-B912-FB08BF12AA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5" name="Isosceles Triangle 24">
            <a:extLst>
              <a:ext uri="{FF2B5EF4-FFF2-40B4-BE49-F238E27FC236}">
                <a16:creationId xmlns:a16="http://schemas.microsoft.com/office/drawing/2014/main" id="{549A2DAB-B431-487D-95AD-BB0FECB49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alpha val="88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7">
            <a:extLst>
              <a:ext uri="{FF2B5EF4-FFF2-40B4-BE49-F238E27FC236}">
                <a16:creationId xmlns:a16="http://schemas.microsoft.com/office/drawing/2014/main" id="{0819F787-32B4-46A8-BC57-C6571BCEE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cxnSp>
        <p:nvCxnSpPr>
          <p:cNvPr id="29" name="Straight Connector 28">
            <a:extLst>
              <a:ext uri="{FF2B5EF4-FFF2-40B4-BE49-F238E27FC236}">
                <a16:creationId xmlns:a16="http://schemas.microsoft.com/office/drawing/2014/main" id="{C5ECDEE1-7093-418F-9CF5-24EEB115C1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45062AF-EB11-4651-BC4A-4DA21768D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Espace réservé du texte 2">
            <a:extLst>
              <a:ext uri="{FF2B5EF4-FFF2-40B4-BE49-F238E27FC236}">
                <a16:creationId xmlns:a16="http://schemas.microsoft.com/office/drawing/2014/main" id="{3E4775FC-9759-4432-BF9C-B107536F6A55}"/>
              </a:ext>
            </a:extLst>
          </p:cNvPr>
          <p:cNvSpPr>
            <a:spLocks noGrp="1"/>
          </p:cNvSpPr>
          <p:nvPr>
            <p:ph type="body" idx="1"/>
          </p:nvPr>
        </p:nvSpPr>
        <p:spPr>
          <a:xfrm>
            <a:off x="3505199" y="4050833"/>
            <a:ext cx="5768803" cy="1096899"/>
          </a:xfrm>
        </p:spPr>
        <p:txBody>
          <a:bodyPr vert="horz" lIns="91440" tIns="45720" rIns="91440" bIns="45720" rtlCol="0" anchor="t">
            <a:normAutofit/>
          </a:bodyPr>
          <a:lstStyle/>
          <a:p>
            <a:pPr algn="r"/>
            <a:r>
              <a:rPr lang="fr-FR" sz="1800" i="1" dirty="0"/>
              <a:t>Au 12 décembre et alors que le simulacre de concertation n’est pas terminé</a:t>
            </a:r>
          </a:p>
        </p:txBody>
      </p:sp>
      <p:sp>
        <p:nvSpPr>
          <p:cNvPr id="2" name="Titre 1">
            <a:extLst>
              <a:ext uri="{FF2B5EF4-FFF2-40B4-BE49-F238E27FC236}">
                <a16:creationId xmlns:a16="http://schemas.microsoft.com/office/drawing/2014/main" id="{3CD70E5C-FD2C-4AF2-B8C7-CC29ADFAF771}"/>
              </a:ext>
            </a:extLst>
          </p:cNvPr>
          <p:cNvSpPr>
            <a:spLocks noGrp="1"/>
          </p:cNvSpPr>
          <p:nvPr>
            <p:ph type="title"/>
          </p:nvPr>
        </p:nvSpPr>
        <p:spPr>
          <a:xfrm>
            <a:off x="704850" y="1396997"/>
            <a:ext cx="8536001" cy="2653836"/>
          </a:xfrm>
        </p:spPr>
        <p:txBody>
          <a:bodyPr vert="horz" lIns="91440" tIns="45720" rIns="91440" bIns="45720" rtlCol="0" anchor="b">
            <a:normAutofit/>
          </a:bodyPr>
          <a:lstStyle/>
          <a:p>
            <a:pPr algn="r"/>
            <a:r>
              <a:rPr lang="fr-FR" b="1" dirty="0"/>
              <a:t>3. La réforme Macron 2022 et ses conséquences, ce que l’on sait…</a:t>
            </a:r>
          </a:p>
        </p:txBody>
      </p:sp>
      <p:pic>
        <p:nvPicPr>
          <p:cNvPr id="4" name="Image 3">
            <a:extLst>
              <a:ext uri="{FF2B5EF4-FFF2-40B4-BE49-F238E27FC236}">
                <a16:creationId xmlns:a16="http://schemas.microsoft.com/office/drawing/2014/main" id="{2D6311FF-E724-4DF9-82D9-FDA4AF261DC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69684" y="48853"/>
            <a:ext cx="1255628" cy="1599205"/>
          </a:xfrm>
          <a:prstGeom prst="rect">
            <a:avLst/>
          </a:prstGeom>
        </p:spPr>
      </p:pic>
      <p:sp>
        <p:nvSpPr>
          <p:cNvPr id="6" name="Espace réservé du numéro de diapositive 5">
            <a:extLst>
              <a:ext uri="{FF2B5EF4-FFF2-40B4-BE49-F238E27FC236}">
                <a16:creationId xmlns:a16="http://schemas.microsoft.com/office/drawing/2014/main" id="{C6BBFB88-6C32-42CC-9277-4086550257DC}"/>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4590BBF-230F-4F58-A768-4F86703DEFE6}" type="slidenum">
              <a:rPr kumimoji="0" lang="fr-FR" sz="900" b="0" i="0" u="none" strike="noStrike" kern="1200" cap="none" spc="0" normalizeH="0" baseline="0" noProof="0" smtClean="0">
                <a:ln>
                  <a:noFill/>
                </a:ln>
                <a:solidFill>
                  <a:srgbClr val="D20012"/>
                </a:solidFill>
                <a:effectLst/>
                <a:uLnTx/>
                <a:uFillTx/>
                <a:latin typeface="Trebuchet MS"/>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fr-FR" sz="900" b="0" i="0" u="none" strike="noStrike" kern="1200" cap="none" spc="0" normalizeH="0" baseline="0" noProof="0">
              <a:ln>
                <a:noFill/>
              </a:ln>
              <a:solidFill>
                <a:srgbClr val="D20012"/>
              </a:solidFill>
              <a:effectLst/>
              <a:uLnTx/>
              <a:uFillTx/>
              <a:latin typeface="Trebuchet MS"/>
              <a:ea typeface="+mn-ea"/>
              <a:cs typeface="+mn-cs"/>
            </a:endParaRPr>
          </a:p>
        </p:txBody>
      </p:sp>
    </p:spTree>
    <p:extLst>
      <p:ext uri="{BB962C8B-B14F-4D97-AF65-F5344CB8AC3E}">
        <p14:creationId xmlns:p14="http://schemas.microsoft.com/office/powerpoint/2010/main" val="22053070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473349" y="1573707"/>
            <a:ext cx="5726329" cy="4347344"/>
          </a:xfrm>
          <a:prstGeom prst="rect">
            <a:avLst/>
          </a:prstGeom>
        </p:spPr>
        <p:txBody>
          <a:bodyPr vert="horz" wrap="square" lIns="0" tIns="45720" rIns="0" bIns="0" rtlCol="0">
            <a:spAutoFit/>
          </a:bodyPr>
          <a:lstStyle/>
          <a:p>
            <a:pPr marL="298450" marR="113030" lvl="0" indent="-285750" algn="just" defTabSz="914400" eaLnBrk="1" fontAlgn="auto" latinLnBrk="0" hangingPunct="1">
              <a:lnSpc>
                <a:spcPts val="1800"/>
              </a:lnSpc>
              <a:spcBef>
                <a:spcPts val="1000"/>
              </a:spcBef>
              <a:spcAft>
                <a:spcPts val="600"/>
              </a:spcAft>
              <a:buClrTx/>
              <a:buSzTx/>
              <a:buFont typeface="Wingdings" panose="05000000000000000000" pitchFamily="2" charset="2"/>
              <a:buChar char="Ø"/>
              <a:tabLst/>
              <a:defRPr/>
            </a:pPr>
            <a:r>
              <a:rPr lang="fr-FR" b="1" kern="0" spc="-10" dirty="0">
                <a:solidFill>
                  <a:srgbClr val="404040"/>
                </a:solidFill>
                <a:latin typeface="Trebuchet MS"/>
                <a:cs typeface="Trebuchet MS"/>
              </a:rPr>
              <a:t>Calendrier : </a:t>
            </a:r>
            <a:r>
              <a:rPr lang="fr-FR" kern="0" spc="-10" dirty="0">
                <a:solidFill>
                  <a:srgbClr val="404040"/>
                </a:solidFill>
                <a:latin typeface="Trebuchet MS"/>
                <a:cs typeface="Trebuchet MS"/>
              </a:rPr>
              <a:t>entrerait en vigueur dès « l’été 2023 » (Emmanuel Macron, 3 juin 2022).</a:t>
            </a:r>
          </a:p>
          <a:p>
            <a:pPr marL="298450" marR="113030" lvl="0" indent="-285750" algn="just" defTabSz="914400" eaLnBrk="1" fontAlgn="auto" latinLnBrk="0" hangingPunct="1">
              <a:lnSpc>
                <a:spcPts val="1800"/>
              </a:lnSpc>
              <a:spcBef>
                <a:spcPts val="1000"/>
              </a:spcBef>
              <a:spcAft>
                <a:spcPts val="600"/>
              </a:spcAft>
              <a:buClrTx/>
              <a:buSzTx/>
              <a:buFont typeface="Wingdings" panose="05000000000000000000" pitchFamily="2" charset="2"/>
              <a:buChar char="Ø"/>
              <a:tabLst/>
              <a:defRPr/>
            </a:pPr>
            <a:r>
              <a:rPr lang="fr-FR" b="1" kern="0" spc="-10" dirty="0">
                <a:solidFill>
                  <a:srgbClr val="404040"/>
                </a:solidFill>
                <a:latin typeface="Trebuchet MS"/>
                <a:cs typeface="Trebuchet MS"/>
              </a:rPr>
              <a:t>Méthode : </a:t>
            </a:r>
            <a:r>
              <a:rPr lang="fr-FR" kern="0" spc="-10" dirty="0">
                <a:solidFill>
                  <a:srgbClr val="404040"/>
                </a:solidFill>
                <a:latin typeface="Trebuchet MS"/>
                <a:cs typeface="Trebuchet MS"/>
              </a:rPr>
              <a:t>une réforme paramétrique qui change un ou des paramètres du système actuel, par exemple l’âge de départ, le nombre de trimestres nécessaires, etc.).</a:t>
            </a:r>
          </a:p>
          <a:p>
            <a:pPr marL="298450" marR="113030" lvl="0" indent="-285750" defTabSz="914400" eaLnBrk="1" fontAlgn="auto" latinLnBrk="0" hangingPunct="1">
              <a:lnSpc>
                <a:spcPts val="1800"/>
              </a:lnSpc>
              <a:spcBef>
                <a:spcPts val="1000"/>
              </a:spcBef>
              <a:spcAft>
                <a:spcPts val="600"/>
              </a:spcAft>
              <a:buClrTx/>
              <a:buSzTx/>
              <a:buFont typeface="Wingdings" panose="05000000000000000000" pitchFamily="2" charset="2"/>
              <a:buChar char="Ø"/>
              <a:tabLst/>
              <a:defRPr/>
            </a:pPr>
            <a:r>
              <a:rPr lang="fr-FR" b="1" kern="0" spc="-10" dirty="0">
                <a:solidFill>
                  <a:srgbClr val="404040"/>
                </a:solidFill>
                <a:latin typeface="Trebuchet MS"/>
                <a:cs typeface="Trebuchet MS"/>
              </a:rPr>
              <a:t>Mesures :</a:t>
            </a:r>
            <a:endParaRPr kumimoji="0" b="1" i="0" u="none" strike="noStrike" kern="0" cap="none" spc="0" normalizeH="0" baseline="0" noProof="0" dirty="0">
              <a:ln>
                <a:noFill/>
              </a:ln>
              <a:solidFill>
                <a:sysClr val="windowText" lastClr="000000"/>
              </a:solidFill>
              <a:effectLst/>
              <a:uLnTx/>
              <a:uFillTx/>
              <a:latin typeface="Trebuchet MS"/>
              <a:cs typeface="Trebuchet MS"/>
            </a:endParaRPr>
          </a:p>
          <a:p>
            <a:pPr marL="755650" marR="306070" lvl="1" indent="-285750" algn="just">
              <a:lnSpc>
                <a:spcPts val="1800"/>
              </a:lnSpc>
              <a:spcBef>
                <a:spcPts val="1000"/>
              </a:spcBef>
              <a:spcAft>
                <a:spcPts val="600"/>
              </a:spcAft>
              <a:buFont typeface="Wingdings" panose="05000000000000000000" pitchFamily="2" charset="2"/>
              <a:buChar char="Ø"/>
              <a:defRPr/>
            </a:pPr>
            <a:r>
              <a:rPr kumimoji="0" b="1" i="0" u="none" strike="noStrike" kern="0" cap="none" spc="0" normalizeH="0" baseline="0" noProof="0" dirty="0">
                <a:ln>
                  <a:noFill/>
                </a:ln>
                <a:solidFill>
                  <a:srgbClr val="404040"/>
                </a:solidFill>
                <a:effectLst/>
                <a:uLnTx/>
                <a:uFillTx/>
                <a:latin typeface="Trebuchet MS"/>
                <a:cs typeface="Trebuchet MS"/>
              </a:rPr>
              <a:t>Report</a:t>
            </a:r>
            <a:r>
              <a:rPr kumimoji="0" b="1" i="0" u="none" strike="noStrike" kern="0" cap="none" spc="-10" normalizeH="0" baseline="0" noProof="0" dirty="0">
                <a:ln>
                  <a:noFill/>
                </a:ln>
                <a:solidFill>
                  <a:srgbClr val="404040"/>
                </a:solidFill>
                <a:effectLst/>
                <a:uLnTx/>
                <a:uFillTx/>
                <a:latin typeface="Trebuchet MS"/>
                <a:cs typeface="Trebuchet MS"/>
              </a:rPr>
              <a:t> </a:t>
            </a:r>
            <a:r>
              <a:rPr kumimoji="0" b="1" i="0" u="none" strike="noStrike" kern="0" cap="none" spc="0" normalizeH="0" baseline="0" noProof="0" dirty="0">
                <a:ln>
                  <a:noFill/>
                </a:ln>
                <a:solidFill>
                  <a:srgbClr val="404040"/>
                </a:solidFill>
                <a:effectLst/>
                <a:uLnTx/>
                <a:uFillTx/>
                <a:latin typeface="Trebuchet MS"/>
                <a:cs typeface="Trebuchet MS"/>
              </a:rPr>
              <a:t>de</a:t>
            </a:r>
            <a:r>
              <a:rPr kumimoji="0" b="1" i="0" u="none" strike="noStrike" kern="0" cap="none" spc="-10" normalizeH="0" baseline="0" noProof="0" dirty="0">
                <a:ln>
                  <a:noFill/>
                </a:ln>
                <a:solidFill>
                  <a:srgbClr val="404040"/>
                </a:solidFill>
                <a:effectLst/>
                <a:uLnTx/>
                <a:uFillTx/>
                <a:latin typeface="Trebuchet MS"/>
                <a:cs typeface="Trebuchet MS"/>
              </a:rPr>
              <a:t> </a:t>
            </a:r>
            <a:r>
              <a:rPr kumimoji="0" b="1" i="0" u="none" strike="noStrike" kern="0" cap="none" spc="0" normalizeH="0" baseline="0" noProof="0" dirty="0">
                <a:ln>
                  <a:noFill/>
                </a:ln>
                <a:solidFill>
                  <a:srgbClr val="404040"/>
                </a:solidFill>
                <a:effectLst/>
                <a:uLnTx/>
                <a:uFillTx/>
                <a:latin typeface="Trebuchet MS"/>
                <a:cs typeface="Trebuchet MS"/>
              </a:rPr>
              <a:t>l’âge</a:t>
            </a:r>
            <a:r>
              <a:rPr kumimoji="0" b="1" i="0" u="none" strike="noStrike" kern="0" cap="none" spc="-5" normalizeH="0" baseline="0" noProof="0" dirty="0">
                <a:ln>
                  <a:noFill/>
                </a:ln>
                <a:solidFill>
                  <a:srgbClr val="404040"/>
                </a:solidFill>
                <a:effectLst/>
                <a:uLnTx/>
                <a:uFillTx/>
                <a:latin typeface="Trebuchet MS"/>
                <a:cs typeface="Trebuchet MS"/>
              </a:rPr>
              <a:t> </a:t>
            </a:r>
            <a:r>
              <a:rPr kumimoji="0" b="1" i="0" u="none" strike="noStrike" kern="0" cap="none" spc="0" normalizeH="0" baseline="0" noProof="0" dirty="0">
                <a:ln>
                  <a:noFill/>
                </a:ln>
                <a:solidFill>
                  <a:srgbClr val="404040"/>
                </a:solidFill>
                <a:effectLst/>
                <a:uLnTx/>
                <a:uFillTx/>
                <a:latin typeface="Trebuchet MS"/>
                <a:cs typeface="Trebuchet MS"/>
              </a:rPr>
              <a:t>légal</a:t>
            </a:r>
            <a:r>
              <a:rPr kumimoji="0" b="1" i="0" u="none" strike="noStrike" kern="0" cap="none" spc="-10" normalizeH="0" baseline="0" noProof="0" dirty="0">
                <a:ln>
                  <a:noFill/>
                </a:ln>
                <a:solidFill>
                  <a:srgbClr val="404040"/>
                </a:solidFill>
                <a:effectLst/>
                <a:uLnTx/>
                <a:uFillTx/>
                <a:latin typeface="Trebuchet MS"/>
                <a:cs typeface="Trebuchet MS"/>
              </a:rPr>
              <a:t> </a:t>
            </a:r>
            <a:r>
              <a:rPr kumimoji="0" b="1" i="0" u="none" strike="noStrike" kern="0" cap="none" spc="0" normalizeH="0" baseline="0" noProof="0" dirty="0">
                <a:ln>
                  <a:noFill/>
                </a:ln>
                <a:solidFill>
                  <a:srgbClr val="404040"/>
                </a:solidFill>
                <a:effectLst/>
                <a:uLnTx/>
                <a:uFillTx/>
                <a:latin typeface="Trebuchet MS"/>
                <a:cs typeface="Trebuchet MS"/>
              </a:rPr>
              <a:t>de</a:t>
            </a:r>
            <a:r>
              <a:rPr kumimoji="0" b="1" i="0" u="none" strike="noStrike" kern="0" cap="none" spc="-5" normalizeH="0" baseline="0" noProof="0" dirty="0">
                <a:ln>
                  <a:noFill/>
                </a:ln>
                <a:solidFill>
                  <a:srgbClr val="404040"/>
                </a:solidFill>
                <a:effectLst/>
                <a:uLnTx/>
                <a:uFillTx/>
                <a:latin typeface="Trebuchet MS"/>
                <a:cs typeface="Trebuchet MS"/>
              </a:rPr>
              <a:t> </a:t>
            </a:r>
            <a:r>
              <a:rPr kumimoji="0" b="1" i="0" u="none" strike="noStrike" kern="0" cap="none" spc="0" normalizeH="0" baseline="0" noProof="0" dirty="0">
                <a:ln>
                  <a:noFill/>
                </a:ln>
                <a:solidFill>
                  <a:srgbClr val="404040"/>
                </a:solidFill>
                <a:effectLst/>
                <a:uLnTx/>
                <a:uFillTx/>
                <a:latin typeface="Trebuchet MS"/>
                <a:cs typeface="Trebuchet MS"/>
              </a:rPr>
              <a:t>départ</a:t>
            </a:r>
            <a:r>
              <a:rPr kumimoji="0" b="1" i="0" u="none" strike="noStrike" kern="0" cap="none" spc="-10" normalizeH="0" baseline="0" noProof="0" dirty="0">
                <a:ln>
                  <a:noFill/>
                </a:ln>
                <a:solidFill>
                  <a:srgbClr val="404040"/>
                </a:solidFill>
                <a:effectLst/>
                <a:uLnTx/>
                <a:uFillTx/>
                <a:latin typeface="Trebuchet MS"/>
                <a:cs typeface="Trebuchet MS"/>
              </a:rPr>
              <a:t> </a:t>
            </a:r>
            <a:r>
              <a:rPr kumimoji="0" b="1" i="0" u="none" strike="noStrike" kern="0" cap="none" spc="0" normalizeH="0" baseline="0" noProof="0" dirty="0">
                <a:ln>
                  <a:noFill/>
                </a:ln>
                <a:solidFill>
                  <a:srgbClr val="404040"/>
                </a:solidFill>
                <a:effectLst/>
                <a:uLnTx/>
                <a:uFillTx/>
                <a:latin typeface="Trebuchet MS"/>
                <a:cs typeface="Trebuchet MS"/>
              </a:rPr>
              <a:t>de</a:t>
            </a:r>
            <a:r>
              <a:rPr kumimoji="0" b="1" i="0" u="none" strike="noStrike" kern="0" cap="none" spc="-5" normalizeH="0" baseline="0" noProof="0" dirty="0">
                <a:ln>
                  <a:noFill/>
                </a:ln>
                <a:solidFill>
                  <a:srgbClr val="404040"/>
                </a:solidFill>
                <a:effectLst/>
                <a:uLnTx/>
                <a:uFillTx/>
                <a:latin typeface="Trebuchet MS"/>
                <a:cs typeface="Trebuchet MS"/>
              </a:rPr>
              <a:t> </a:t>
            </a:r>
            <a:r>
              <a:rPr kumimoji="0" b="1" i="0" u="none" strike="noStrike" kern="0" cap="none" spc="0" normalizeH="0" baseline="0" noProof="0" dirty="0">
                <a:ln>
                  <a:noFill/>
                </a:ln>
                <a:solidFill>
                  <a:srgbClr val="404040"/>
                </a:solidFill>
                <a:effectLst/>
                <a:uLnTx/>
                <a:uFillTx/>
                <a:latin typeface="Trebuchet MS"/>
                <a:cs typeface="Trebuchet MS"/>
              </a:rPr>
              <a:t>62</a:t>
            </a:r>
            <a:r>
              <a:rPr kumimoji="0" b="1" i="0" u="none" strike="noStrike" kern="0" cap="none" spc="-10" normalizeH="0" baseline="0" noProof="0" dirty="0">
                <a:ln>
                  <a:noFill/>
                </a:ln>
                <a:solidFill>
                  <a:srgbClr val="404040"/>
                </a:solidFill>
                <a:effectLst/>
                <a:uLnTx/>
                <a:uFillTx/>
                <a:latin typeface="Trebuchet MS"/>
                <a:cs typeface="Trebuchet MS"/>
              </a:rPr>
              <a:t> </a:t>
            </a:r>
            <a:r>
              <a:rPr kumimoji="0" b="1" i="0" u="none" strike="noStrike" kern="0" cap="none" spc="0" normalizeH="0" baseline="0" noProof="0" dirty="0">
                <a:ln>
                  <a:noFill/>
                </a:ln>
                <a:solidFill>
                  <a:srgbClr val="404040"/>
                </a:solidFill>
                <a:effectLst/>
                <a:uLnTx/>
                <a:uFillTx/>
                <a:latin typeface="Trebuchet MS"/>
                <a:cs typeface="Trebuchet MS"/>
              </a:rPr>
              <a:t>ans</a:t>
            </a:r>
            <a:r>
              <a:rPr kumimoji="0" b="1" i="0" u="none" strike="noStrike" kern="0" cap="none" spc="-5" normalizeH="0" baseline="0" noProof="0" dirty="0">
                <a:ln>
                  <a:noFill/>
                </a:ln>
                <a:solidFill>
                  <a:srgbClr val="404040"/>
                </a:solidFill>
                <a:effectLst/>
                <a:uLnTx/>
                <a:uFillTx/>
                <a:latin typeface="Trebuchet MS"/>
                <a:cs typeface="Trebuchet MS"/>
              </a:rPr>
              <a:t> </a:t>
            </a:r>
            <a:r>
              <a:rPr kumimoji="0" b="1" i="0" u="none" strike="noStrike" kern="0" cap="none" spc="-50" normalizeH="0" baseline="0" noProof="0" dirty="0">
                <a:ln>
                  <a:noFill/>
                </a:ln>
                <a:solidFill>
                  <a:srgbClr val="404040"/>
                </a:solidFill>
                <a:effectLst/>
                <a:uLnTx/>
                <a:uFillTx/>
                <a:latin typeface="Trebuchet MS"/>
                <a:cs typeface="Trebuchet MS"/>
              </a:rPr>
              <a:t>à </a:t>
            </a:r>
            <a:r>
              <a:rPr kumimoji="0" b="1" i="0" u="none" strike="noStrike" kern="0" cap="none" spc="0" normalizeH="0" baseline="0" noProof="0" dirty="0">
                <a:ln>
                  <a:noFill/>
                </a:ln>
                <a:solidFill>
                  <a:srgbClr val="404040"/>
                </a:solidFill>
                <a:effectLst/>
                <a:uLnTx/>
                <a:uFillTx/>
                <a:latin typeface="Trebuchet MS"/>
                <a:cs typeface="Trebuchet MS"/>
              </a:rPr>
              <a:t>65</a:t>
            </a:r>
            <a:r>
              <a:rPr kumimoji="0" b="1" i="0" u="none" strike="noStrike" kern="0" cap="none" spc="-10" normalizeH="0" baseline="0" noProof="0" dirty="0">
                <a:ln>
                  <a:noFill/>
                </a:ln>
                <a:solidFill>
                  <a:srgbClr val="404040"/>
                </a:solidFill>
                <a:effectLst/>
                <a:uLnTx/>
                <a:uFillTx/>
                <a:latin typeface="Trebuchet MS"/>
                <a:cs typeface="Trebuchet MS"/>
              </a:rPr>
              <a:t> </a:t>
            </a:r>
            <a:r>
              <a:rPr kumimoji="0" b="1" i="0" u="none" strike="noStrike" kern="0" cap="none" spc="-20" normalizeH="0" baseline="0" noProof="0" dirty="0">
                <a:ln>
                  <a:noFill/>
                </a:ln>
                <a:solidFill>
                  <a:srgbClr val="404040"/>
                </a:solidFill>
                <a:effectLst/>
                <a:uLnTx/>
                <a:uFillTx/>
                <a:latin typeface="Trebuchet MS"/>
                <a:cs typeface="Trebuchet MS"/>
              </a:rPr>
              <a:t>ans.</a:t>
            </a:r>
            <a:endParaRPr kumimoji="0" b="1" i="0" u="none" strike="noStrike" kern="0" cap="none" spc="0" normalizeH="0" baseline="0" noProof="0" dirty="0">
              <a:ln>
                <a:noFill/>
              </a:ln>
              <a:solidFill>
                <a:sysClr val="windowText" lastClr="000000"/>
              </a:solidFill>
              <a:effectLst/>
              <a:uLnTx/>
              <a:uFillTx/>
              <a:latin typeface="Trebuchet MS"/>
              <a:cs typeface="Trebuchet MS"/>
            </a:endParaRPr>
          </a:p>
          <a:p>
            <a:pPr marL="755650" lvl="1" indent="-285750" algn="just">
              <a:spcBef>
                <a:spcPts val="740"/>
              </a:spcBef>
              <a:spcAft>
                <a:spcPts val="600"/>
              </a:spcAft>
              <a:buFont typeface="Wingdings" panose="05000000000000000000" pitchFamily="2" charset="2"/>
              <a:buChar char="Ø"/>
              <a:defRPr/>
            </a:pPr>
            <a:r>
              <a:rPr kumimoji="0" b="1" i="0" u="none" strike="noStrike" kern="0" cap="none" spc="0" normalizeH="0" baseline="0" noProof="0" dirty="0">
                <a:ln>
                  <a:noFill/>
                </a:ln>
                <a:solidFill>
                  <a:srgbClr val="404040"/>
                </a:solidFill>
                <a:effectLst/>
                <a:uLnTx/>
                <a:uFillTx/>
                <a:latin typeface="Trebuchet MS"/>
                <a:cs typeface="Trebuchet MS"/>
              </a:rPr>
              <a:t>Suppression des régimes </a:t>
            </a:r>
            <a:r>
              <a:rPr kumimoji="0" b="1" i="0" u="none" strike="noStrike" kern="0" cap="none" spc="-10" normalizeH="0" baseline="0" noProof="0" dirty="0">
                <a:ln>
                  <a:noFill/>
                </a:ln>
                <a:solidFill>
                  <a:srgbClr val="404040"/>
                </a:solidFill>
                <a:effectLst/>
                <a:uLnTx/>
                <a:uFillTx/>
                <a:latin typeface="Trebuchet MS"/>
                <a:cs typeface="Trebuchet MS"/>
              </a:rPr>
              <a:t>spéciaux.</a:t>
            </a:r>
            <a:endParaRPr kumimoji="0" b="1" i="0" u="none" strike="noStrike" kern="0" cap="none" spc="0" normalizeH="0" baseline="0" noProof="0" dirty="0">
              <a:ln>
                <a:noFill/>
              </a:ln>
              <a:solidFill>
                <a:sysClr val="windowText" lastClr="000000"/>
              </a:solidFill>
              <a:effectLst/>
              <a:uLnTx/>
              <a:uFillTx/>
              <a:latin typeface="Trebuchet MS"/>
              <a:cs typeface="Trebuchet MS"/>
            </a:endParaRPr>
          </a:p>
          <a:p>
            <a:pPr marL="755650" lvl="1" indent="-285750" algn="just">
              <a:spcBef>
                <a:spcPts val="740"/>
              </a:spcBef>
              <a:spcAft>
                <a:spcPts val="600"/>
              </a:spcAft>
              <a:buFont typeface="Wingdings" panose="05000000000000000000" pitchFamily="2" charset="2"/>
              <a:buChar char="Ø"/>
            </a:pPr>
            <a:r>
              <a:rPr lang="fr-FR" b="1" kern="0" spc="-10" dirty="0">
                <a:solidFill>
                  <a:srgbClr val="404040"/>
                </a:solidFill>
                <a:latin typeface="Trebuchet MS"/>
                <a:cs typeface="Trebuchet MS"/>
              </a:rPr>
              <a:t>Révision des « Eléments de solidarité »</a:t>
            </a:r>
          </a:p>
          <a:p>
            <a:pPr marL="755650" lvl="1" indent="-285750" algn="just">
              <a:spcBef>
                <a:spcPts val="740"/>
              </a:spcBef>
              <a:spcAft>
                <a:spcPts val="600"/>
              </a:spcAft>
              <a:buFont typeface="Wingdings" panose="05000000000000000000" pitchFamily="2" charset="2"/>
              <a:buChar char="Ø"/>
            </a:pPr>
            <a:r>
              <a:rPr lang="fr-FR" b="1" kern="0" dirty="0">
                <a:solidFill>
                  <a:srgbClr val="404040"/>
                </a:solidFill>
                <a:cs typeface="Trebuchet MS"/>
              </a:rPr>
              <a:t>1100</a:t>
            </a:r>
            <a:r>
              <a:rPr lang="fr-FR" b="1" kern="0" spc="-25" dirty="0">
                <a:solidFill>
                  <a:srgbClr val="404040"/>
                </a:solidFill>
                <a:cs typeface="Trebuchet MS"/>
              </a:rPr>
              <a:t> </a:t>
            </a:r>
            <a:r>
              <a:rPr lang="fr-FR" b="1" kern="0" dirty="0">
                <a:solidFill>
                  <a:srgbClr val="404040"/>
                </a:solidFill>
                <a:cs typeface="Trebuchet MS"/>
              </a:rPr>
              <a:t>€</a:t>
            </a:r>
            <a:r>
              <a:rPr lang="fr-FR" b="1" kern="0" spc="-5" dirty="0">
                <a:solidFill>
                  <a:srgbClr val="404040"/>
                </a:solidFill>
                <a:cs typeface="Trebuchet MS"/>
              </a:rPr>
              <a:t> </a:t>
            </a:r>
            <a:r>
              <a:rPr lang="fr-FR" b="1" kern="0" dirty="0">
                <a:solidFill>
                  <a:srgbClr val="404040"/>
                </a:solidFill>
                <a:cs typeface="Trebuchet MS"/>
              </a:rPr>
              <a:t>de</a:t>
            </a:r>
            <a:r>
              <a:rPr lang="fr-FR" b="1" kern="0" spc="-5" dirty="0">
                <a:solidFill>
                  <a:srgbClr val="404040"/>
                </a:solidFill>
                <a:cs typeface="Trebuchet MS"/>
              </a:rPr>
              <a:t> </a:t>
            </a:r>
            <a:r>
              <a:rPr lang="fr-FR" b="1" kern="0" dirty="0">
                <a:solidFill>
                  <a:srgbClr val="404040"/>
                </a:solidFill>
                <a:cs typeface="Trebuchet MS"/>
              </a:rPr>
              <a:t>pension</a:t>
            </a:r>
            <a:r>
              <a:rPr lang="fr-FR" b="1" kern="0" spc="-10" dirty="0">
                <a:solidFill>
                  <a:srgbClr val="404040"/>
                </a:solidFill>
                <a:cs typeface="Trebuchet MS"/>
              </a:rPr>
              <a:t> </a:t>
            </a:r>
            <a:r>
              <a:rPr lang="fr-FR" b="1" kern="0" dirty="0">
                <a:solidFill>
                  <a:srgbClr val="404040"/>
                </a:solidFill>
                <a:cs typeface="Trebuchet MS"/>
              </a:rPr>
              <a:t>minimum</a:t>
            </a:r>
            <a:r>
              <a:rPr lang="fr-FR" kern="0" spc="-5" dirty="0">
                <a:solidFill>
                  <a:srgbClr val="404040"/>
                </a:solidFill>
                <a:cs typeface="Trebuchet MS"/>
              </a:rPr>
              <a:t> </a:t>
            </a:r>
            <a:r>
              <a:rPr lang="fr-FR" kern="0" dirty="0">
                <a:solidFill>
                  <a:srgbClr val="404040"/>
                </a:solidFill>
                <a:cs typeface="Trebuchet MS"/>
              </a:rPr>
              <a:t>pour</a:t>
            </a:r>
            <a:r>
              <a:rPr lang="fr-FR" kern="0" spc="-10" dirty="0">
                <a:solidFill>
                  <a:srgbClr val="404040"/>
                </a:solidFill>
                <a:cs typeface="Trebuchet MS"/>
              </a:rPr>
              <a:t> </a:t>
            </a:r>
            <a:r>
              <a:rPr lang="fr-FR" kern="0" dirty="0">
                <a:solidFill>
                  <a:srgbClr val="404040"/>
                </a:solidFill>
                <a:cs typeface="Trebuchet MS"/>
              </a:rPr>
              <a:t>une</a:t>
            </a:r>
            <a:r>
              <a:rPr lang="fr-FR" kern="0" spc="-10" dirty="0">
                <a:solidFill>
                  <a:srgbClr val="404040"/>
                </a:solidFill>
                <a:cs typeface="Trebuchet MS"/>
              </a:rPr>
              <a:t> carrière complète.</a:t>
            </a:r>
            <a:endParaRPr lang="fr-FR" kern="0" dirty="0">
              <a:solidFill>
                <a:sysClr val="windowText" lastClr="000000"/>
              </a:solidFill>
              <a:cs typeface="Trebuchet MS"/>
            </a:endParaRPr>
          </a:p>
        </p:txBody>
      </p:sp>
      <p:graphicFrame>
        <p:nvGraphicFramePr>
          <p:cNvPr id="11" name="object 11"/>
          <p:cNvGraphicFramePr>
            <a:graphicFrameLocks noGrp="1"/>
          </p:cNvGraphicFramePr>
          <p:nvPr>
            <p:extLst>
              <p:ext uri="{D42A27DB-BD31-4B8C-83A1-F6EECF244321}">
                <p14:modId xmlns:p14="http://schemas.microsoft.com/office/powerpoint/2010/main" val="3413769250"/>
              </p:ext>
            </p:extLst>
          </p:nvPr>
        </p:nvGraphicFramePr>
        <p:xfrm>
          <a:off x="6956425" y="1265275"/>
          <a:ext cx="4652010" cy="4472296"/>
        </p:xfrm>
        <a:graphic>
          <a:graphicData uri="http://schemas.openxmlformats.org/drawingml/2006/table">
            <a:tbl>
              <a:tblPr firstRow="1" bandRow="1">
                <a:tableStyleId>{2D5ABB26-0587-4C30-8999-92F81FD0307C}</a:tableStyleId>
              </a:tblPr>
              <a:tblGrid>
                <a:gridCol w="1868805">
                  <a:extLst>
                    <a:ext uri="{9D8B030D-6E8A-4147-A177-3AD203B41FA5}">
                      <a16:colId xmlns:a16="http://schemas.microsoft.com/office/drawing/2014/main" val="20000"/>
                    </a:ext>
                  </a:extLst>
                </a:gridCol>
                <a:gridCol w="2783205">
                  <a:extLst>
                    <a:ext uri="{9D8B030D-6E8A-4147-A177-3AD203B41FA5}">
                      <a16:colId xmlns:a16="http://schemas.microsoft.com/office/drawing/2014/main" val="20001"/>
                    </a:ext>
                  </a:extLst>
                </a:gridCol>
              </a:tblGrid>
              <a:tr h="637540">
                <a:tc>
                  <a:txBody>
                    <a:bodyPr/>
                    <a:lstStyle/>
                    <a:p>
                      <a:pPr marL="31115">
                        <a:lnSpc>
                          <a:spcPts val="2300"/>
                        </a:lnSpc>
                      </a:pPr>
                      <a:r>
                        <a:rPr sz="2400" b="1" spc="-10" dirty="0">
                          <a:latin typeface="Calibri"/>
                          <a:cs typeface="Calibri"/>
                        </a:rPr>
                        <a:t>Génération</a:t>
                      </a:r>
                      <a:endParaRPr sz="2400">
                        <a:latin typeface="Calibri"/>
                        <a:cs typeface="Calibri"/>
                      </a:endParaRPr>
                    </a:p>
                  </a:txBody>
                  <a:tcPr marL="0" marR="0" marT="0" marB="0">
                    <a:lnL w="12700">
                      <a:solidFill>
                        <a:srgbClr val="090909"/>
                      </a:solidFill>
                      <a:prstDash val="solid"/>
                    </a:lnL>
                    <a:lnR w="12700">
                      <a:solidFill>
                        <a:srgbClr val="090909"/>
                      </a:solidFill>
                      <a:prstDash val="solid"/>
                    </a:lnR>
                    <a:lnT w="12700">
                      <a:solidFill>
                        <a:srgbClr val="090909"/>
                      </a:solidFill>
                      <a:prstDash val="solid"/>
                    </a:lnT>
                    <a:lnB w="12700">
                      <a:solidFill>
                        <a:srgbClr val="090909"/>
                      </a:solidFill>
                      <a:prstDash val="solid"/>
                    </a:lnB>
                    <a:solidFill>
                      <a:schemeClr val="bg1"/>
                    </a:solidFill>
                  </a:tcPr>
                </a:tc>
                <a:tc>
                  <a:txBody>
                    <a:bodyPr/>
                    <a:lstStyle/>
                    <a:p>
                      <a:pPr marL="31115">
                        <a:lnSpc>
                          <a:spcPts val="2300"/>
                        </a:lnSpc>
                      </a:pPr>
                      <a:r>
                        <a:rPr sz="2400" b="1" dirty="0">
                          <a:latin typeface="Calibri"/>
                          <a:cs typeface="Calibri"/>
                        </a:rPr>
                        <a:t>A</a:t>
                      </a:r>
                      <a:r>
                        <a:rPr sz="2200" b="1" dirty="0">
                          <a:latin typeface="Calibri"/>
                          <a:cs typeface="Calibri"/>
                        </a:rPr>
                        <a:t>ge</a:t>
                      </a:r>
                      <a:r>
                        <a:rPr sz="2200" b="1" spc="20" dirty="0">
                          <a:latin typeface="Calibri"/>
                          <a:cs typeface="Calibri"/>
                        </a:rPr>
                        <a:t> </a:t>
                      </a:r>
                      <a:r>
                        <a:rPr sz="2400" b="1" dirty="0">
                          <a:latin typeface="Calibri"/>
                          <a:cs typeface="Calibri"/>
                        </a:rPr>
                        <a:t>de</a:t>
                      </a:r>
                      <a:r>
                        <a:rPr sz="2400" b="1" spc="-20" dirty="0">
                          <a:latin typeface="Calibri"/>
                          <a:cs typeface="Calibri"/>
                        </a:rPr>
                        <a:t> </a:t>
                      </a:r>
                      <a:r>
                        <a:rPr sz="2400" b="1" spc="-10" dirty="0">
                          <a:latin typeface="Calibri"/>
                          <a:cs typeface="Calibri"/>
                        </a:rPr>
                        <a:t>départ</a:t>
                      </a:r>
                      <a:endParaRPr sz="2400" dirty="0">
                        <a:latin typeface="Calibri"/>
                        <a:cs typeface="Calibri"/>
                      </a:endParaRPr>
                    </a:p>
                  </a:txBody>
                  <a:tcPr marL="0" marR="0" marT="0" marB="0">
                    <a:lnL w="12700">
                      <a:solidFill>
                        <a:srgbClr val="090909"/>
                      </a:solidFill>
                      <a:prstDash val="solid"/>
                    </a:lnL>
                    <a:lnR w="12700">
                      <a:solidFill>
                        <a:srgbClr val="090909"/>
                      </a:solidFill>
                      <a:prstDash val="solid"/>
                    </a:lnR>
                    <a:lnT w="12700">
                      <a:solidFill>
                        <a:srgbClr val="090909"/>
                      </a:solidFill>
                      <a:prstDash val="solid"/>
                    </a:lnT>
                    <a:lnB w="12700">
                      <a:solidFill>
                        <a:srgbClr val="090909"/>
                      </a:solidFill>
                      <a:prstDash val="solid"/>
                    </a:lnB>
                    <a:solidFill>
                      <a:schemeClr val="bg1"/>
                    </a:solidFill>
                  </a:tcPr>
                </a:tc>
                <a:extLst>
                  <a:ext uri="{0D108BD9-81ED-4DB2-BD59-A6C34878D82A}">
                    <a16:rowId xmlns:a16="http://schemas.microsoft.com/office/drawing/2014/main" val="10000"/>
                  </a:ext>
                </a:extLst>
              </a:tr>
              <a:tr h="426084">
                <a:tc>
                  <a:txBody>
                    <a:bodyPr/>
                    <a:lstStyle/>
                    <a:p>
                      <a:pPr marL="31115">
                        <a:lnSpc>
                          <a:spcPts val="2300"/>
                        </a:lnSpc>
                      </a:pPr>
                      <a:r>
                        <a:rPr sz="2400" spc="-20" dirty="0">
                          <a:latin typeface="Calibri"/>
                          <a:cs typeface="Calibri"/>
                        </a:rPr>
                        <a:t>1961</a:t>
                      </a:r>
                      <a:endParaRPr sz="2400">
                        <a:latin typeface="Calibri"/>
                        <a:cs typeface="Calibri"/>
                      </a:endParaRPr>
                    </a:p>
                  </a:txBody>
                  <a:tcPr marL="0" marR="0" marT="0" marB="0">
                    <a:lnL w="12700">
                      <a:solidFill>
                        <a:srgbClr val="090909"/>
                      </a:solidFill>
                      <a:prstDash val="solid"/>
                    </a:lnL>
                    <a:lnR w="12700">
                      <a:solidFill>
                        <a:srgbClr val="090909"/>
                      </a:solidFill>
                      <a:prstDash val="solid"/>
                    </a:lnR>
                    <a:lnT w="12700">
                      <a:solidFill>
                        <a:srgbClr val="090909"/>
                      </a:solidFill>
                      <a:prstDash val="solid"/>
                    </a:lnT>
                    <a:lnB w="12700">
                      <a:solidFill>
                        <a:srgbClr val="090909"/>
                      </a:solidFill>
                      <a:prstDash val="solid"/>
                    </a:lnB>
                    <a:solidFill>
                      <a:schemeClr val="bg1"/>
                    </a:solidFill>
                  </a:tcPr>
                </a:tc>
                <a:tc>
                  <a:txBody>
                    <a:bodyPr/>
                    <a:lstStyle/>
                    <a:p>
                      <a:pPr marL="31115">
                        <a:lnSpc>
                          <a:spcPts val="2300"/>
                        </a:lnSpc>
                      </a:pPr>
                      <a:r>
                        <a:rPr sz="2400" dirty="0">
                          <a:latin typeface="Calibri"/>
                          <a:cs typeface="Calibri"/>
                        </a:rPr>
                        <a:t>62</a:t>
                      </a:r>
                      <a:r>
                        <a:rPr sz="2400" spc="-15" dirty="0">
                          <a:latin typeface="Calibri"/>
                          <a:cs typeface="Calibri"/>
                        </a:rPr>
                        <a:t> </a:t>
                      </a:r>
                      <a:r>
                        <a:rPr sz="2400" dirty="0">
                          <a:latin typeface="Calibri"/>
                          <a:cs typeface="Calibri"/>
                        </a:rPr>
                        <a:t>ans</a:t>
                      </a:r>
                      <a:r>
                        <a:rPr sz="2400" spc="-10" dirty="0">
                          <a:latin typeface="Calibri"/>
                          <a:cs typeface="Calibri"/>
                        </a:rPr>
                        <a:t> </a:t>
                      </a:r>
                      <a:r>
                        <a:rPr sz="2400" dirty="0">
                          <a:latin typeface="Calibri"/>
                          <a:cs typeface="Calibri"/>
                        </a:rPr>
                        <a:t>et</a:t>
                      </a:r>
                      <a:r>
                        <a:rPr sz="2400" spc="-15" dirty="0">
                          <a:latin typeface="Calibri"/>
                          <a:cs typeface="Calibri"/>
                        </a:rPr>
                        <a:t> </a:t>
                      </a:r>
                      <a:r>
                        <a:rPr sz="2400" dirty="0">
                          <a:latin typeface="Calibri"/>
                          <a:cs typeface="Calibri"/>
                        </a:rPr>
                        <a:t>4</a:t>
                      </a:r>
                      <a:r>
                        <a:rPr sz="2400" spc="-10" dirty="0">
                          <a:latin typeface="Calibri"/>
                          <a:cs typeface="Calibri"/>
                        </a:rPr>
                        <a:t> </a:t>
                      </a:r>
                      <a:r>
                        <a:rPr sz="2400" spc="-20" dirty="0">
                          <a:latin typeface="Calibri"/>
                          <a:cs typeface="Calibri"/>
                        </a:rPr>
                        <a:t>mois</a:t>
                      </a:r>
                      <a:endParaRPr sz="2400">
                        <a:latin typeface="Calibri"/>
                        <a:cs typeface="Calibri"/>
                      </a:endParaRPr>
                    </a:p>
                  </a:txBody>
                  <a:tcPr marL="0" marR="0" marT="0" marB="0">
                    <a:lnL w="12700">
                      <a:solidFill>
                        <a:srgbClr val="090909"/>
                      </a:solidFill>
                      <a:prstDash val="solid"/>
                    </a:lnL>
                    <a:lnR w="12700">
                      <a:solidFill>
                        <a:srgbClr val="090909"/>
                      </a:solidFill>
                      <a:prstDash val="solid"/>
                    </a:lnR>
                    <a:lnT w="12700">
                      <a:solidFill>
                        <a:srgbClr val="090909"/>
                      </a:solidFill>
                      <a:prstDash val="solid"/>
                    </a:lnT>
                    <a:lnB w="12700">
                      <a:solidFill>
                        <a:srgbClr val="090909"/>
                      </a:solidFill>
                      <a:prstDash val="solid"/>
                    </a:lnB>
                    <a:solidFill>
                      <a:schemeClr val="bg1"/>
                    </a:solidFill>
                  </a:tcPr>
                </a:tc>
                <a:extLst>
                  <a:ext uri="{0D108BD9-81ED-4DB2-BD59-A6C34878D82A}">
                    <a16:rowId xmlns:a16="http://schemas.microsoft.com/office/drawing/2014/main" val="10001"/>
                  </a:ext>
                </a:extLst>
              </a:tr>
              <a:tr h="426084">
                <a:tc>
                  <a:txBody>
                    <a:bodyPr/>
                    <a:lstStyle/>
                    <a:p>
                      <a:pPr marL="31115">
                        <a:lnSpc>
                          <a:spcPts val="2300"/>
                        </a:lnSpc>
                      </a:pPr>
                      <a:r>
                        <a:rPr sz="2400" spc="-20" dirty="0">
                          <a:latin typeface="Calibri"/>
                          <a:cs typeface="Calibri"/>
                        </a:rPr>
                        <a:t>1962</a:t>
                      </a:r>
                      <a:endParaRPr sz="2400">
                        <a:latin typeface="Calibri"/>
                        <a:cs typeface="Calibri"/>
                      </a:endParaRPr>
                    </a:p>
                  </a:txBody>
                  <a:tcPr marL="0" marR="0" marT="0" marB="0">
                    <a:lnL w="12700">
                      <a:solidFill>
                        <a:srgbClr val="090909"/>
                      </a:solidFill>
                      <a:prstDash val="solid"/>
                    </a:lnL>
                    <a:lnR w="12700">
                      <a:solidFill>
                        <a:srgbClr val="090909"/>
                      </a:solidFill>
                      <a:prstDash val="solid"/>
                    </a:lnR>
                    <a:lnT w="12700">
                      <a:solidFill>
                        <a:srgbClr val="090909"/>
                      </a:solidFill>
                      <a:prstDash val="solid"/>
                    </a:lnT>
                    <a:lnB w="12700">
                      <a:solidFill>
                        <a:srgbClr val="090909"/>
                      </a:solidFill>
                      <a:prstDash val="solid"/>
                    </a:lnB>
                    <a:solidFill>
                      <a:schemeClr val="bg1"/>
                    </a:solidFill>
                  </a:tcPr>
                </a:tc>
                <a:tc>
                  <a:txBody>
                    <a:bodyPr/>
                    <a:lstStyle/>
                    <a:p>
                      <a:pPr marL="31115">
                        <a:lnSpc>
                          <a:spcPts val="2300"/>
                        </a:lnSpc>
                      </a:pPr>
                      <a:r>
                        <a:rPr sz="2400" dirty="0">
                          <a:latin typeface="Calibri"/>
                          <a:cs typeface="Calibri"/>
                        </a:rPr>
                        <a:t>62</a:t>
                      </a:r>
                      <a:r>
                        <a:rPr sz="2400" spc="-15" dirty="0">
                          <a:latin typeface="Calibri"/>
                          <a:cs typeface="Calibri"/>
                        </a:rPr>
                        <a:t> </a:t>
                      </a:r>
                      <a:r>
                        <a:rPr sz="2400" dirty="0">
                          <a:latin typeface="Calibri"/>
                          <a:cs typeface="Calibri"/>
                        </a:rPr>
                        <a:t>ans</a:t>
                      </a:r>
                      <a:r>
                        <a:rPr sz="2400" spc="-10" dirty="0">
                          <a:latin typeface="Calibri"/>
                          <a:cs typeface="Calibri"/>
                        </a:rPr>
                        <a:t> </a:t>
                      </a:r>
                      <a:r>
                        <a:rPr sz="2400" dirty="0">
                          <a:latin typeface="Calibri"/>
                          <a:cs typeface="Calibri"/>
                        </a:rPr>
                        <a:t>et</a:t>
                      </a:r>
                      <a:r>
                        <a:rPr sz="2400" spc="-15" dirty="0">
                          <a:latin typeface="Calibri"/>
                          <a:cs typeface="Calibri"/>
                        </a:rPr>
                        <a:t> </a:t>
                      </a:r>
                      <a:r>
                        <a:rPr sz="2400" dirty="0">
                          <a:latin typeface="Calibri"/>
                          <a:cs typeface="Calibri"/>
                        </a:rPr>
                        <a:t>8</a:t>
                      </a:r>
                      <a:r>
                        <a:rPr sz="2400" spc="-10" dirty="0">
                          <a:latin typeface="Calibri"/>
                          <a:cs typeface="Calibri"/>
                        </a:rPr>
                        <a:t> </a:t>
                      </a:r>
                      <a:r>
                        <a:rPr sz="2400" spc="-20" dirty="0">
                          <a:latin typeface="Calibri"/>
                          <a:cs typeface="Calibri"/>
                        </a:rPr>
                        <a:t>mois</a:t>
                      </a:r>
                      <a:endParaRPr sz="2400">
                        <a:latin typeface="Calibri"/>
                        <a:cs typeface="Calibri"/>
                      </a:endParaRPr>
                    </a:p>
                  </a:txBody>
                  <a:tcPr marL="0" marR="0" marT="0" marB="0">
                    <a:lnL w="12700">
                      <a:solidFill>
                        <a:srgbClr val="090909"/>
                      </a:solidFill>
                      <a:prstDash val="solid"/>
                    </a:lnL>
                    <a:lnR w="12700">
                      <a:solidFill>
                        <a:srgbClr val="090909"/>
                      </a:solidFill>
                      <a:prstDash val="solid"/>
                    </a:lnR>
                    <a:lnT w="12700">
                      <a:solidFill>
                        <a:srgbClr val="090909"/>
                      </a:solidFill>
                      <a:prstDash val="solid"/>
                    </a:lnT>
                    <a:lnB w="12700">
                      <a:solidFill>
                        <a:srgbClr val="090909"/>
                      </a:solidFill>
                      <a:prstDash val="solid"/>
                    </a:lnB>
                    <a:solidFill>
                      <a:schemeClr val="bg1"/>
                    </a:solidFill>
                  </a:tcPr>
                </a:tc>
                <a:extLst>
                  <a:ext uri="{0D108BD9-81ED-4DB2-BD59-A6C34878D82A}">
                    <a16:rowId xmlns:a16="http://schemas.microsoft.com/office/drawing/2014/main" val="10002"/>
                  </a:ext>
                </a:extLst>
              </a:tr>
              <a:tr h="426084">
                <a:tc>
                  <a:txBody>
                    <a:bodyPr/>
                    <a:lstStyle/>
                    <a:p>
                      <a:pPr marL="31115">
                        <a:lnSpc>
                          <a:spcPts val="2300"/>
                        </a:lnSpc>
                      </a:pPr>
                      <a:r>
                        <a:rPr sz="2400" spc="-20" dirty="0">
                          <a:latin typeface="Calibri"/>
                          <a:cs typeface="Calibri"/>
                        </a:rPr>
                        <a:t>1963</a:t>
                      </a:r>
                      <a:endParaRPr sz="2400">
                        <a:latin typeface="Calibri"/>
                        <a:cs typeface="Calibri"/>
                      </a:endParaRPr>
                    </a:p>
                  </a:txBody>
                  <a:tcPr marL="0" marR="0" marT="0" marB="0">
                    <a:lnL w="12700">
                      <a:solidFill>
                        <a:srgbClr val="090909"/>
                      </a:solidFill>
                      <a:prstDash val="solid"/>
                    </a:lnL>
                    <a:lnR w="12700">
                      <a:solidFill>
                        <a:srgbClr val="090909"/>
                      </a:solidFill>
                      <a:prstDash val="solid"/>
                    </a:lnR>
                    <a:lnT w="12700">
                      <a:solidFill>
                        <a:srgbClr val="090909"/>
                      </a:solidFill>
                      <a:prstDash val="solid"/>
                    </a:lnT>
                    <a:lnB w="12700">
                      <a:solidFill>
                        <a:srgbClr val="090909"/>
                      </a:solidFill>
                      <a:prstDash val="solid"/>
                    </a:lnB>
                    <a:solidFill>
                      <a:schemeClr val="bg1"/>
                    </a:solidFill>
                  </a:tcPr>
                </a:tc>
                <a:tc>
                  <a:txBody>
                    <a:bodyPr/>
                    <a:lstStyle/>
                    <a:p>
                      <a:pPr marL="31115">
                        <a:lnSpc>
                          <a:spcPts val="2300"/>
                        </a:lnSpc>
                      </a:pPr>
                      <a:r>
                        <a:rPr sz="2400" dirty="0">
                          <a:latin typeface="Calibri"/>
                          <a:cs typeface="Calibri"/>
                        </a:rPr>
                        <a:t>63</a:t>
                      </a:r>
                      <a:r>
                        <a:rPr sz="2400" spc="-10" dirty="0">
                          <a:latin typeface="Calibri"/>
                          <a:cs typeface="Calibri"/>
                        </a:rPr>
                        <a:t> </a:t>
                      </a:r>
                      <a:r>
                        <a:rPr sz="2400" spc="-25" dirty="0">
                          <a:latin typeface="Calibri"/>
                          <a:cs typeface="Calibri"/>
                        </a:rPr>
                        <a:t>ans</a:t>
                      </a:r>
                      <a:endParaRPr sz="2400">
                        <a:latin typeface="Calibri"/>
                        <a:cs typeface="Calibri"/>
                      </a:endParaRPr>
                    </a:p>
                  </a:txBody>
                  <a:tcPr marL="0" marR="0" marT="0" marB="0">
                    <a:lnL w="12700">
                      <a:solidFill>
                        <a:srgbClr val="090909"/>
                      </a:solidFill>
                      <a:prstDash val="solid"/>
                    </a:lnL>
                    <a:lnR w="12700">
                      <a:solidFill>
                        <a:srgbClr val="090909"/>
                      </a:solidFill>
                      <a:prstDash val="solid"/>
                    </a:lnR>
                    <a:lnT w="12700">
                      <a:solidFill>
                        <a:srgbClr val="090909"/>
                      </a:solidFill>
                      <a:prstDash val="solid"/>
                    </a:lnT>
                    <a:lnB w="12700">
                      <a:solidFill>
                        <a:srgbClr val="090909"/>
                      </a:solidFill>
                      <a:prstDash val="solid"/>
                    </a:lnB>
                    <a:solidFill>
                      <a:schemeClr val="bg1"/>
                    </a:solidFill>
                  </a:tcPr>
                </a:tc>
                <a:extLst>
                  <a:ext uri="{0D108BD9-81ED-4DB2-BD59-A6C34878D82A}">
                    <a16:rowId xmlns:a16="http://schemas.microsoft.com/office/drawing/2014/main" val="10003"/>
                  </a:ext>
                </a:extLst>
              </a:tr>
              <a:tr h="426084">
                <a:tc>
                  <a:txBody>
                    <a:bodyPr/>
                    <a:lstStyle/>
                    <a:p>
                      <a:pPr marL="31115">
                        <a:lnSpc>
                          <a:spcPts val="2300"/>
                        </a:lnSpc>
                      </a:pPr>
                      <a:r>
                        <a:rPr sz="2400" spc="-20" dirty="0">
                          <a:latin typeface="Calibri"/>
                          <a:cs typeface="Calibri"/>
                        </a:rPr>
                        <a:t>1964</a:t>
                      </a:r>
                      <a:endParaRPr sz="2400">
                        <a:latin typeface="Calibri"/>
                        <a:cs typeface="Calibri"/>
                      </a:endParaRPr>
                    </a:p>
                  </a:txBody>
                  <a:tcPr marL="0" marR="0" marT="0" marB="0">
                    <a:lnL w="12700">
                      <a:solidFill>
                        <a:srgbClr val="090909"/>
                      </a:solidFill>
                      <a:prstDash val="solid"/>
                    </a:lnL>
                    <a:lnR w="12700">
                      <a:solidFill>
                        <a:srgbClr val="090909"/>
                      </a:solidFill>
                      <a:prstDash val="solid"/>
                    </a:lnR>
                    <a:lnT w="12700">
                      <a:solidFill>
                        <a:srgbClr val="090909"/>
                      </a:solidFill>
                      <a:prstDash val="solid"/>
                    </a:lnT>
                    <a:lnB w="12700">
                      <a:solidFill>
                        <a:srgbClr val="090909"/>
                      </a:solidFill>
                      <a:prstDash val="solid"/>
                    </a:lnB>
                    <a:solidFill>
                      <a:schemeClr val="bg1"/>
                    </a:solidFill>
                  </a:tcPr>
                </a:tc>
                <a:tc>
                  <a:txBody>
                    <a:bodyPr/>
                    <a:lstStyle/>
                    <a:p>
                      <a:pPr marL="31115">
                        <a:lnSpc>
                          <a:spcPts val="2300"/>
                        </a:lnSpc>
                      </a:pPr>
                      <a:r>
                        <a:rPr sz="2400" dirty="0">
                          <a:latin typeface="Calibri"/>
                          <a:cs typeface="Calibri"/>
                        </a:rPr>
                        <a:t>63</a:t>
                      </a:r>
                      <a:r>
                        <a:rPr sz="2400" spc="-15" dirty="0">
                          <a:latin typeface="Calibri"/>
                          <a:cs typeface="Calibri"/>
                        </a:rPr>
                        <a:t> </a:t>
                      </a:r>
                      <a:r>
                        <a:rPr sz="2400" dirty="0">
                          <a:latin typeface="Calibri"/>
                          <a:cs typeface="Calibri"/>
                        </a:rPr>
                        <a:t>ans</a:t>
                      </a:r>
                      <a:r>
                        <a:rPr sz="2400" spc="-10" dirty="0">
                          <a:latin typeface="Calibri"/>
                          <a:cs typeface="Calibri"/>
                        </a:rPr>
                        <a:t> </a:t>
                      </a:r>
                      <a:r>
                        <a:rPr sz="2400" dirty="0">
                          <a:latin typeface="Calibri"/>
                          <a:cs typeface="Calibri"/>
                        </a:rPr>
                        <a:t>et</a:t>
                      </a:r>
                      <a:r>
                        <a:rPr sz="2400" spc="-15" dirty="0">
                          <a:latin typeface="Calibri"/>
                          <a:cs typeface="Calibri"/>
                        </a:rPr>
                        <a:t> </a:t>
                      </a:r>
                      <a:r>
                        <a:rPr sz="2400" dirty="0">
                          <a:latin typeface="Calibri"/>
                          <a:cs typeface="Calibri"/>
                        </a:rPr>
                        <a:t>4</a:t>
                      </a:r>
                      <a:r>
                        <a:rPr sz="2400" spc="-10" dirty="0">
                          <a:latin typeface="Calibri"/>
                          <a:cs typeface="Calibri"/>
                        </a:rPr>
                        <a:t> </a:t>
                      </a:r>
                      <a:r>
                        <a:rPr sz="2400" spc="-20" dirty="0">
                          <a:latin typeface="Calibri"/>
                          <a:cs typeface="Calibri"/>
                        </a:rPr>
                        <a:t>mois</a:t>
                      </a:r>
                      <a:endParaRPr sz="2400">
                        <a:latin typeface="Calibri"/>
                        <a:cs typeface="Calibri"/>
                      </a:endParaRPr>
                    </a:p>
                  </a:txBody>
                  <a:tcPr marL="0" marR="0" marT="0" marB="0">
                    <a:lnL w="12700">
                      <a:solidFill>
                        <a:srgbClr val="090909"/>
                      </a:solidFill>
                      <a:prstDash val="solid"/>
                    </a:lnL>
                    <a:lnR w="12700">
                      <a:solidFill>
                        <a:srgbClr val="090909"/>
                      </a:solidFill>
                      <a:prstDash val="solid"/>
                    </a:lnR>
                    <a:lnT w="12700">
                      <a:solidFill>
                        <a:srgbClr val="090909"/>
                      </a:solidFill>
                      <a:prstDash val="solid"/>
                    </a:lnT>
                    <a:lnB w="12700">
                      <a:solidFill>
                        <a:srgbClr val="090909"/>
                      </a:solidFill>
                      <a:prstDash val="solid"/>
                    </a:lnB>
                    <a:solidFill>
                      <a:schemeClr val="bg1"/>
                    </a:solidFill>
                  </a:tcPr>
                </a:tc>
                <a:extLst>
                  <a:ext uri="{0D108BD9-81ED-4DB2-BD59-A6C34878D82A}">
                    <a16:rowId xmlns:a16="http://schemas.microsoft.com/office/drawing/2014/main" val="10004"/>
                  </a:ext>
                </a:extLst>
              </a:tr>
              <a:tr h="426084">
                <a:tc>
                  <a:txBody>
                    <a:bodyPr/>
                    <a:lstStyle/>
                    <a:p>
                      <a:pPr marL="31115">
                        <a:lnSpc>
                          <a:spcPts val="2300"/>
                        </a:lnSpc>
                      </a:pPr>
                      <a:r>
                        <a:rPr sz="2400" spc="-20" dirty="0">
                          <a:latin typeface="Calibri"/>
                          <a:cs typeface="Calibri"/>
                        </a:rPr>
                        <a:t>1965</a:t>
                      </a:r>
                      <a:endParaRPr sz="2400" dirty="0">
                        <a:latin typeface="Calibri"/>
                        <a:cs typeface="Calibri"/>
                      </a:endParaRPr>
                    </a:p>
                  </a:txBody>
                  <a:tcPr marL="0" marR="0" marT="0" marB="0">
                    <a:lnL w="12700">
                      <a:solidFill>
                        <a:srgbClr val="090909"/>
                      </a:solidFill>
                      <a:prstDash val="solid"/>
                    </a:lnL>
                    <a:lnR w="12700">
                      <a:solidFill>
                        <a:srgbClr val="090909"/>
                      </a:solidFill>
                      <a:prstDash val="solid"/>
                    </a:lnR>
                    <a:lnT w="12700">
                      <a:solidFill>
                        <a:srgbClr val="090909"/>
                      </a:solidFill>
                      <a:prstDash val="solid"/>
                    </a:lnT>
                    <a:lnB w="12700">
                      <a:solidFill>
                        <a:srgbClr val="090909"/>
                      </a:solidFill>
                      <a:prstDash val="solid"/>
                    </a:lnB>
                    <a:solidFill>
                      <a:schemeClr val="bg1"/>
                    </a:solidFill>
                  </a:tcPr>
                </a:tc>
                <a:tc>
                  <a:txBody>
                    <a:bodyPr/>
                    <a:lstStyle/>
                    <a:p>
                      <a:pPr marL="31115">
                        <a:lnSpc>
                          <a:spcPts val="2300"/>
                        </a:lnSpc>
                      </a:pPr>
                      <a:r>
                        <a:rPr sz="2400" dirty="0">
                          <a:latin typeface="Calibri"/>
                          <a:cs typeface="Calibri"/>
                        </a:rPr>
                        <a:t>63</a:t>
                      </a:r>
                      <a:r>
                        <a:rPr sz="2400" spc="-15" dirty="0">
                          <a:latin typeface="Calibri"/>
                          <a:cs typeface="Calibri"/>
                        </a:rPr>
                        <a:t> </a:t>
                      </a:r>
                      <a:r>
                        <a:rPr sz="2400" dirty="0">
                          <a:latin typeface="Calibri"/>
                          <a:cs typeface="Calibri"/>
                        </a:rPr>
                        <a:t>ans</a:t>
                      </a:r>
                      <a:r>
                        <a:rPr sz="2400" spc="-10" dirty="0">
                          <a:latin typeface="Calibri"/>
                          <a:cs typeface="Calibri"/>
                        </a:rPr>
                        <a:t> </a:t>
                      </a:r>
                      <a:r>
                        <a:rPr sz="2400" dirty="0">
                          <a:latin typeface="Calibri"/>
                          <a:cs typeface="Calibri"/>
                        </a:rPr>
                        <a:t>et</a:t>
                      </a:r>
                      <a:r>
                        <a:rPr sz="2400" spc="-15" dirty="0">
                          <a:latin typeface="Calibri"/>
                          <a:cs typeface="Calibri"/>
                        </a:rPr>
                        <a:t> </a:t>
                      </a:r>
                      <a:r>
                        <a:rPr sz="2400" dirty="0">
                          <a:latin typeface="Calibri"/>
                          <a:cs typeface="Calibri"/>
                        </a:rPr>
                        <a:t>8</a:t>
                      </a:r>
                      <a:r>
                        <a:rPr sz="2400" spc="-10" dirty="0">
                          <a:latin typeface="Calibri"/>
                          <a:cs typeface="Calibri"/>
                        </a:rPr>
                        <a:t> </a:t>
                      </a:r>
                      <a:r>
                        <a:rPr sz="2400" spc="-20" dirty="0">
                          <a:latin typeface="Calibri"/>
                          <a:cs typeface="Calibri"/>
                        </a:rPr>
                        <a:t>mois</a:t>
                      </a:r>
                      <a:endParaRPr sz="2400">
                        <a:latin typeface="Calibri"/>
                        <a:cs typeface="Calibri"/>
                      </a:endParaRPr>
                    </a:p>
                  </a:txBody>
                  <a:tcPr marL="0" marR="0" marT="0" marB="0">
                    <a:lnL w="12700">
                      <a:solidFill>
                        <a:srgbClr val="090909"/>
                      </a:solidFill>
                      <a:prstDash val="solid"/>
                    </a:lnL>
                    <a:lnR w="12700">
                      <a:solidFill>
                        <a:srgbClr val="090909"/>
                      </a:solidFill>
                      <a:prstDash val="solid"/>
                    </a:lnR>
                    <a:lnT w="12700">
                      <a:solidFill>
                        <a:srgbClr val="090909"/>
                      </a:solidFill>
                      <a:prstDash val="solid"/>
                    </a:lnT>
                    <a:lnB w="12700">
                      <a:solidFill>
                        <a:srgbClr val="090909"/>
                      </a:solidFill>
                      <a:prstDash val="solid"/>
                    </a:lnB>
                    <a:solidFill>
                      <a:schemeClr val="bg1"/>
                    </a:solidFill>
                  </a:tcPr>
                </a:tc>
                <a:extLst>
                  <a:ext uri="{0D108BD9-81ED-4DB2-BD59-A6C34878D82A}">
                    <a16:rowId xmlns:a16="http://schemas.microsoft.com/office/drawing/2014/main" val="10005"/>
                  </a:ext>
                </a:extLst>
              </a:tr>
              <a:tr h="426084">
                <a:tc>
                  <a:txBody>
                    <a:bodyPr/>
                    <a:lstStyle/>
                    <a:p>
                      <a:pPr marL="31115">
                        <a:lnSpc>
                          <a:spcPts val="2300"/>
                        </a:lnSpc>
                      </a:pPr>
                      <a:r>
                        <a:rPr sz="2400" spc="-20" dirty="0">
                          <a:latin typeface="Calibri"/>
                          <a:cs typeface="Calibri"/>
                        </a:rPr>
                        <a:t>1966</a:t>
                      </a:r>
                      <a:endParaRPr sz="2400">
                        <a:latin typeface="Calibri"/>
                        <a:cs typeface="Calibri"/>
                      </a:endParaRPr>
                    </a:p>
                  </a:txBody>
                  <a:tcPr marL="0" marR="0" marT="0" marB="0">
                    <a:lnL w="12700">
                      <a:solidFill>
                        <a:srgbClr val="090909"/>
                      </a:solidFill>
                      <a:prstDash val="solid"/>
                    </a:lnL>
                    <a:lnR w="12700">
                      <a:solidFill>
                        <a:srgbClr val="090909"/>
                      </a:solidFill>
                      <a:prstDash val="solid"/>
                    </a:lnR>
                    <a:lnT w="12700">
                      <a:solidFill>
                        <a:srgbClr val="090909"/>
                      </a:solidFill>
                      <a:prstDash val="solid"/>
                    </a:lnT>
                    <a:lnB w="12700">
                      <a:solidFill>
                        <a:srgbClr val="090909"/>
                      </a:solidFill>
                      <a:prstDash val="solid"/>
                    </a:lnB>
                    <a:solidFill>
                      <a:schemeClr val="bg1"/>
                    </a:solidFill>
                  </a:tcPr>
                </a:tc>
                <a:tc>
                  <a:txBody>
                    <a:bodyPr/>
                    <a:lstStyle/>
                    <a:p>
                      <a:pPr marL="31115">
                        <a:lnSpc>
                          <a:spcPts val="2300"/>
                        </a:lnSpc>
                      </a:pPr>
                      <a:r>
                        <a:rPr sz="2400" dirty="0">
                          <a:latin typeface="Calibri"/>
                          <a:cs typeface="Calibri"/>
                        </a:rPr>
                        <a:t>64</a:t>
                      </a:r>
                      <a:r>
                        <a:rPr sz="2400" spc="-10" dirty="0">
                          <a:latin typeface="Calibri"/>
                          <a:cs typeface="Calibri"/>
                        </a:rPr>
                        <a:t> </a:t>
                      </a:r>
                      <a:r>
                        <a:rPr sz="2400" spc="-25" dirty="0">
                          <a:latin typeface="Calibri"/>
                          <a:cs typeface="Calibri"/>
                        </a:rPr>
                        <a:t>ans</a:t>
                      </a:r>
                      <a:endParaRPr sz="2400">
                        <a:latin typeface="Calibri"/>
                        <a:cs typeface="Calibri"/>
                      </a:endParaRPr>
                    </a:p>
                  </a:txBody>
                  <a:tcPr marL="0" marR="0" marT="0" marB="0">
                    <a:lnL w="12700">
                      <a:solidFill>
                        <a:srgbClr val="090909"/>
                      </a:solidFill>
                      <a:prstDash val="solid"/>
                    </a:lnL>
                    <a:lnR w="12700">
                      <a:solidFill>
                        <a:srgbClr val="090909"/>
                      </a:solidFill>
                      <a:prstDash val="solid"/>
                    </a:lnR>
                    <a:lnT w="12700">
                      <a:solidFill>
                        <a:srgbClr val="090909"/>
                      </a:solidFill>
                      <a:prstDash val="solid"/>
                    </a:lnT>
                    <a:lnB w="12700">
                      <a:solidFill>
                        <a:srgbClr val="090909"/>
                      </a:solidFill>
                      <a:prstDash val="solid"/>
                    </a:lnB>
                    <a:solidFill>
                      <a:schemeClr val="bg1"/>
                    </a:solidFill>
                  </a:tcPr>
                </a:tc>
                <a:extLst>
                  <a:ext uri="{0D108BD9-81ED-4DB2-BD59-A6C34878D82A}">
                    <a16:rowId xmlns:a16="http://schemas.microsoft.com/office/drawing/2014/main" val="10006"/>
                  </a:ext>
                </a:extLst>
              </a:tr>
              <a:tr h="426084">
                <a:tc>
                  <a:txBody>
                    <a:bodyPr/>
                    <a:lstStyle/>
                    <a:p>
                      <a:pPr marL="31115">
                        <a:lnSpc>
                          <a:spcPts val="2300"/>
                        </a:lnSpc>
                      </a:pPr>
                      <a:r>
                        <a:rPr sz="2400" spc="-20" dirty="0">
                          <a:latin typeface="Calibri"/>
                          <a:cs typeface="Calibri"/>
                        </a:rPr>
                        <a:t>1967</a:t>
                      </a:r>
                      <a:endParaRPr sz="2400">
                        <a:latin typeface="Calibri"/>
                        <a:cs typeface="Calibri"/>
                      </a:endParaRPr>
                    </a:p>
                  </a:txBody>
                  <a:tcPr marL="0" marR="0" marT="0" marB="0">
                    <a:lnL w="12700">
                      <a:solidFill>
                        <a:srgbClr val="090909"/>
                      </a:solidFill>
                      <a:prstDash val="solid"/>
                    </a:lnL>
                    <a:lnR w="12700">
                      <a:solidFill>
                        <a:srgbClr val="090909"/>
                      </a:solidFill>
                      <a:prstDash val="solid"/>
                    </a:lnR>
                    <a:lnT w="12700">
                      <a:solidFill>
                        <a:srgbClr val="090909"/>
                      </a:solidFill>
                      <a:prstDash val="solid"/>
                    </a:lnT>
                    <a:lnB w="12700">
                      <a:solidFill>
                        <a:srgbClr val="090909"/>
                      </a:solidFill>
                      <a:prstDash val="solid"/>
                    </a:lnB>
                    <a:solidFill>
                      <a:schemeClr val="bg1"/>
                    </a:solidFill>
                  </a:tcPr>
                </a:tc>
                <a:tc>
                  <a:txBody>
                    <a:bodyPr/>
                    <a:lstStyle/>
                    <a:p>
                      <a:pPr marL="31115">
                        <a:lnSpc>
                          <a:spcPts val="2300"/>
                        </a:lnSpc>
                      </a:pPr>
                      <a:r>
                        <a:rPr sz="2400" dirty="0">
                          <a:latin typeface="Calibri"/>
                          <a:cs typeface="Calibri"/>
                        </a:rPr>
                        <a:t>64</a:t>
                      </a:r>
                      <a:r>
                        <a:rPr sz="2400" spc="-15" dirty="0">
                          <a:latin typeface="Calibri"/>
                          <a:cs typeface="Calibri"/>
                        </a:rPr>
                        <a:t> </a:t>
                      </a:r>
                      <a:r>
                        <a:rPr sz="2400" dirty="0">
                          <a:latin typeface="Calibri"/>
                          <a:cs typeface="Calibri"/>
                        </a:rPr>
                        <a:t>ans</a:t>
                      </a:r>
                      <a:r>
                        <a:rPr sz="2400" spc="-10" dirty="0">
                          <a:latin typeface="Calibri"/>
                          <a:cs typeface="Calibri"/>
                        </a:rPr>
                        <a:t> </a:t>
                      </a:r>
                      <a:r>
                        <a:rPr sz="2400" dirty="0">
                          <a:latin typeface="Calibri"/>
                          <a:cs typeface="Calibri"/>
                        </a:rPr>
                        <a:t>et</a:t>
                      </a:r>
                      <a:r>
                        <a:rPr sz="2400" spc="-15" dirty="0">
                          <a:latin typeface="Calibri"/>
                          <a:cs typeface="Calibri"/>
                        </a:rPr>
                        <a:t> </a:t>
                      </a:r>
                      <a:r>
                        <a:rPr sz="2400" dirty="0">
                          <a:latin typeface="Calibri"/>
                          <a:cs typeface="Calibri"/>
                        </a:rPr>
                        <a:t>4</a:t>
                      </a:r>
                      <a:r>
                        <a:rPr sz="2400" spc="-10" dirty="0">
                          <a:latin typeface="Calibri"/>
                          <a:cs typeface="Calibri"/>
                        </a:rPr>
                        <a:t> </a:t>
                      </a:r>
                      <a:r>
                        <a:rPr sz="2400" spc="-20" dirty="0">
                          <a:latin typeface="Calibri"/>
                          <a:cs typeface="Calibri"/>
                        </a:rPr>
                        <a:t>mois</a:t>
                      </a:r>
                      <a:endParaRPr sz="2400">
                        <a:latin typeface="Calibri"/>
                        <a:cs typeface="Calibri"/>
                      </a:endParaRPr>
                    </a:p>
                  </a:txBody>
                  <a:tcPr marL="0" marR="0" marT="0" marB="0">
                    <a:lnL w="12700">
                      <a:solidFill>
                        <a:srgbClr val="090909"/>
                      </a:solidFill>
                      <a:prstDash val="solid"/>
                    </a:lnL>
                    <a:lnR w="12700">
                      <a:solidFill>
                        <a:srgbClr val="090909"/>
                      </a:solidFill>
                      <a:prstDash val="solid"/>
                    </a:lnR>
                    <a:lnT w="12700">
                      <a:solidFill>
                        <a:srgbClr val="090909"/>
                      </a:solidFill>
                      <a:prstDash val="solid"/>
                    </a:lnT>
                    <a:lnB w="12700">
                      <a:solidFill>
                        <a:srgbClr val="090909"/>
                      </a:solidFill>
                      <a:prstDash val="solid"/>
                    </a:lnB>
                    <a:solidFill>
                      <a:schemeClr val="bg1"/>
                    </a:solidFill>
                  </a:tcPr>
                </a:tc>
                <a:extLst>
                  <a:ext uri="{0D108BD9-81ED-4DB2-BD59-A6C34878D82A}">
                    <a16:rowId xmlns:a16="http://schemas.microsoft.com/office/drawing/2014/main" val="10007"/>
                  </a:ext>
                </a:extLst>
              </a:tr>
              <a:tr h="426084">
                <a:tc>
                  <a:txBody>
                    <a:bodyPr/>
                    <a:lstStyle/>
                    <a:p>
                      <a:pPr marL="31115">
                        <a:lnSpc>
                          <a:spcPts val="2300"/>
                        </a:lnSpc>
                      </a:pPr>
                      <a:r>
                        <a:rPr sz="2400" spc="-20" dirty="0">
                          <a:latin typeface="Calibri"/>
                          <a:cs typeface="Calibri"/>
                        </a:rPr>
                        <a:t>1968</a:t>
                      </a:r>
                      <a:endParaRPr sz="2400">
                        <a:latin typeface="Calibri"/>
                        <a:cs typeface="Calibri"/>
                      </a:endParaRPr>
                    </a:p>
                  </a:txBody>
                  <a:tcPr marL="0" marR="0" marT="0" marB="0">
                    <a:lnL w="12700">
                      <a:solidFill>
                        <a:srgbClr val="090909"/>
                      </a:solidFill>
                      <a:prstDash val="solid"/>
                    </a:lnL>
                    <a:lnR w="12700">
                      <a:solidFill>
                        <a:srgbClr val="090909"/>
                      </a:solidFill>
                      <a:prstDash val="solid"/>
                    </a:lnR>
                    <a:lnT w="12700">
                      <a:solidFill>
                        <a:srgbClr val="090909"/>
                      </a:solidFill>
                      <a:prstDash val="solid"/>
                    </a:lnT>
                    <a:lnB w="12700">
                      <a:solidFill>
                        <a:srgbClr val="090909"/>
                      </a:solidFill>
                      <a:prstDash val="solid"/>
                    </a:lnB>
                    <a:solidFill>
                      <a:schemeClr val="bg1"/>
                    </a:solidFill>
                  </a:tcPr>
                </a:tc>
                <a:tc>
                  <a:txBody>
                    <a:bodyPr/>
                    <a:lstStyle/>
                    <a:p>
                      <a:pPr marL="31115">
                        <a:lnSpc>
                          <a:spcPts val="2300"/>
                        </a:lnSpc>
                      </a:pPr>
                      <a:r>
                        <a:rPr sz="2400" dirty="0">
                          <a:latin typeface="Calibri"/>
                          <a:cs typeface="Calibri"/>
                        </a:rPr>
                        <a:t>64</a:t>
                      </a:r>
                      <a:r>
                        <a:rPr sz="2400" spc="-15" dirty="0">
                          <a:latin typeface="Calibri"/>
                          <a:cs typeface="Calibri"/>
                        </a:rPr>
                        <a:t> </a:t>
                      </a:r>
                      <a:r>
                        <a:rPr sz="2400" dirty="0">
                          <a:latin typeface="Calibri"/>
                          <a:cs typeface="Calibri"/>
                        </a:rPr>
                        <a:t>ans</a:t>
                      </a:r>
                      <a:r>
                        <a:rPr sz="2400" spc="-10" dirty="0">
                          <a:latin typeface="Calibri"/>
                          <a:cs typeface="Calibri"/>
                        </a:rPr>
                        <a:t> </a:t>
                      </a:r>
                      <a:r>
                        <a:rPr sz="2400" dirty="0">
                          <a:latin typeface="Calibri"/>
                          <a:cs typeface="Calibri"/>
                        </a:rPr>
                        <a:t>et</a:t>
                      </a:r>
                      <a:r>
                        <a:rPr sz="2400" spc="-15" dirty="0">
                          <a:latin typeface="Calibri"/>
                          <a:cs typeface="Calibri"/>
                        </a:rPr>
                        <a:t> </a:t>
                      </a:r>
                      <a:r>
                        <a:rPr sz="2400" dirty="0">
                          <a:latin typeface="Calibri"/>
                          <a:cs typeface="Calibri"/>
                        </a:rPr>
                        <a:t>8</a:t>
                      </a:r>
                      <a:r>
                        <a:rPr sz="2400" spc="-10" dirty="0">
                          <a:latin typeface="Calibri"/>
                          <a:cs typeface="Calibri"/>
                        </a:rPr>
                        <a:t> </a:t>
                      </a:r>
                      <a:r>
                        <a:rPr sz="2400" spc="-20" dirty="0">
                          <a:latin typeface="Calibri"/>
                          <a:cs typeface="Calibri"/>
                        </a:rPr>
                        <a:t>mois</a:t>
                      </a:r>
                      <a:endParaRPr sz="2400">
                        <a:latin typeface="Calibri"/>
                        <a:cs typeface="Calibri"/>
                      </a:endParaRPr>
                    </a:p>
                  </a:txBody>
                  <a:tcPr marL="0" marR="0" marT="0" marB="0">
                    <a:lnL w="12700">
                      <a:solidFill>
                        <a:srgbClr val="090909"/>
                      </a:solidFill>
                      <a:prstDash val="solid"/>
                    </a:lnL>
                    <a:lnR w="12700">
                      <a:solidFill>
                        <a:srgbClr val="090909"/>
                      </a:solidFill>
                      <a:prstDash val="solid"/>
                    </a:lnR>
                    <a:lnT w="12700">
                      <a:solidFill>
                        <a:srgbClr val="090909"/>
                      </a:solidFill>
                      <a:prstDash val="solid"/>
                    </a:lnT>
                    <a:lnB w="12700">
                      <a:solidFill>
                        <a:srgbClr val="090909"/>
                      </a:solidFill>
                      <a:prstDash val="solid"/>
                    </a:lnB>
                    <a:solidFill>
                      <a:schemeClr val="bg1"/>
                    </a:solidFill>
                  </a:tcPr>
                </a:tc>
                <a:extLst>
                  <a:ext uri="{0D108BD9-81ED-4DB2-BD59-A6C34878D82A}">
                    <a16:rowId xmlns:a16="http://schemas.microsoft.com/office/drawing/2014/main" val="10008"/>
                  </a:ext>
                </a:extLst>
              </a:tr>
              <a:tr h="426084">
                <a:tc>
                  <a:txBody>
                    <a:bodyPr/>
                    <a:lstStyle/>
                    <a:p>
                      <a:pPr marL="31115">
                        <a:lnSpc>
                          <a:spcPts val="2300"/>
                        </a:lnSpc>
                      </a:pPr>
                      <a:r>
                        <a:rPr sz="2400" spc="-20" dirty="0">
                          <a:latin typeface="Calibri"/>
                          <a:cs typeface="Calibri"/>
                        </a:rPr>
                        <a:t>1969</a:t>
                      </a:r>
                      <a:endParaRPr sz="2400" dirty="0">
                        <a:latin typeface="Calibri"/>
                        <a:cs typeface="Calibri"/>
                      </a:endParaRPr>
                    </a:p>
                  </a:txBody>
                  <a:tcPr marL="0" marR="0" marT="0" marB="0">
                    <a:lnL w="12700">
                      <a:solidFill>
                        <a:srgbClr val="090909"/>
                      </a:solidFill>
                      <a:prstDash val="solid"/>
                    </a:lnL>
                    <a:lnR w="12700">
                      <a:solidFill>
                        <a:srgbClr val="090909"/>
                      </a:solidFill>
                      <a:prstDash val="solid"/>
                    </a:lnR>
                    <a:lnT w="12700">
                      <a:solidFill>
                        <a:srgbClr val="090909"/>
                      </a:solidFill>
                      <a:prstDash val="solid"/>
                    </a:lnT>
                    <a:lnB w="12700">
                      <a:solidFill>
                        <a:srgbClr val="090909"/>
                      </a:solidFill>
                      <a:prstDash val="solid"/>
                    </a:lnB>
                    <a:solidFill>
                      <a:schemeClr val="bg1"/>
                    </a:solidFill>
                  </a:tcPr>
                </a:tc>
                <a:tc>
                  <a:txBody>
                    <a:bodyPr/>
                    <a:lstStyle/>
                    <a:p>
                      <a:pPr marL="31115">
                        <a:lnSpc>
                          <a:spcPts val="2300"/>
                        </a:lnSpc>
                      </a:pPr>
                      <a:r>
                        <a:rPr sz="2400" dirty="0">
                          <a:latin typeface="Calibri"/>
                          <a:cs typeface="Calibri"/>
                        </a:rPr>
                        <a:t>65</a:t>
                      </a:r>
                      <a:r>
                        <a:rPr sz="2400" spc="-10" dirty="0">
                          <a:latin typeface="Calibri"/>
                          <a:cs typeface="Calibri"/>
                        </a:rPr>
                        <a:t> </a:t>
                      </a:r>
                      <a:r>
                        <a:rPr sz="2400" spc="-25" dirty="0">
                          <a:latin typeface="Calibri"/>
                          <a:cs typeface="Calibri"/>
                        </a:rPr>
                        <a:t>ans</a:t>
                      </a:r>
                      <a:endParaRPr sz="2400" dirty="0">
                        <a:latin typeface="Calibri"/>
                        <a:cs typeface="Calibri"/>
                      </a:endParaRPr>
                    </a:p>
                  </a:txBody>
                  <a:tcPr marL="0" marR="0" marT="0" marB="0">
                    <a:lnL w="12700">
                      <a:solidFill>
                        <a:srgbClr val="090909"/>
                      </a:solidFill>
                      <a:prstDash val="solid"/>
                    </a:lnL>
                    <a:lnR w="12700">
                      <a:solidFill>
                        <a:srgbClr val="090909"/>
                      </a:solidFill>
                      <a:prstDash val="solid"/>
                    </a:lnR>
                    <a:lnT w="12700">
                      <a:solidFill>
                        <a:srgbClr val="090909"/>
                      </a:solidFill>
                      <a:prstDash val="solid"/>
                    </a:lnT>
                    <a:lnB w="12700">
                      <a:solidFill>
                        <a:srgbClr val="090909"/>
                      </a:solidFill>
                      <a:prstDash val="solid"/>
                    </a:lnB>
                    <a:solidFill>
                      <a:schemeClr val="bg1"/>
                    </a:solidFill>
                  </a:tcPr>
                </a:tc>
                <a:extLst>
                  <a:ext uri="{0D108BD9-81ED-4DB2-BD59-A6C34878D82A}">
                    <a16:rowId xmlns:a16="http://schemas.microsoft.com/office/drawing/2014/main" val="10009"/>
                  </a:ext>
                </a:extLst>
              </a:tr>
            </a:tbl>
          </a:graphicData>
        </a:graphic>
      </p:graphicFrame>
      <p:sp>
        <p:nvSpPr>
          <p:cNvPr id="12" name="object 12"/>
          <p:cNvSpPr txBox="1">
            <a:spLocks noGrp="1"/>
          </p:cNvSpPr>
          <p:nvPr>
            <p:ph type="sldNum" sz="quarter" idx="7"/>
          </p:nvPr>
        </p:nvSpPr>
        <p:spPr>
          <a:xfrm>
            <a:off x="8244398" y="5867190"/>
            <a:ext cx="683339" cy="365125"/>
          </a:xfrm>
          <a:prstGeom prst="rect">
            <a:avLst/>
          </a:prstGeom>
        </p:spPr>
        <p:txBody>
          <a:bodyPr vert="horz" wrap="square" lIns="0" tIns="4445" rIns="0" bIns="0" rtlCol="0">
            <a:spAutoFit/>
          </a:bodyPr>
          <a:lstStyle/>
          <a:p>
            <a:pPr marL="38100" marR="0" lvl="0" indent="0" defTabSz="914400" eaLnBrk="1" fontAlgn="auto" latinLnBrk="0" hangingPunct="1">
              <a:lnSpc>
                <a:spcPct val="100000"/>
              </a:lnSpc>
              <a:spcBef>
                <a:spcPts val="35"/>
              </a:spcBef>
              <a:spcAft>
                <a:spcPts val="0"/>
              </a:spcAft>
              <a:buClrTx/>
              <a:buSzTx/>
              <a:buFontTx/>
              <a:buNone/>
              <a:tabLst/>
              <a:defRPr/>
            </a:pPr>
            <a:fld id="{81D60167-4931-47E6-BA6A-407CBD079E47}" type="slidenum">
              <a:rPr kumimoji="0" sz="1000" b="0" i="0" u="none" strike="noStrike" kern="0" cap="none" spc="-25" normalizeH="0" baseline="0" noProof="0" dirty="0">
                <a:ln>
                  <a:noFill/>
                </a:ln>
                <a:solidFill>
                  <a:prstClr val="white"/>
                </a:solidFill>
                <a:effectLst/>
                <a:uLnTx/>
                <a:uFillTx/>
                <a:latin typeface="Trebuchet MS"/>
              </a:rPr>
              <a:pPr marL="38100" marR="0" lvl="0" indent="0" defTabSz="914400" eaLnBrk="1" fontAlgn="auto" latinLnBrk="0" hangingPunct="1">
                <a:lnSpc>
                  <a:spcPct val="100000"/>
                </a:lnSpc>
                <a:spcBef>
                  <a:spcPts val="35"/>
                </a:spcBef>
                <a:spcAft>
                  <a:spcPts val="0"/>
                </a:spcAft>
                <a:buClrTx/>
                <a:buSzTx/>
                <a:buFontTx/>
                <a:buNone/>
                <a:tabLst/>
                <a:defRPr/>
              </a:pPr>
              <a:t>14</a:t>
            </a:fld>
            <a:endParaRPr kumimoji="0" sz="1000" b="0" i="0" u="none" strike="noStrike" kern="0" cap="none" spc="-25" normalizeH="0" baseline="0" noProof="0" dirty="0">
              <a:ln>
                <a:noFill/>
              </a:ln>
              <a:solidFill>
                <a:prstClr val="white"/>
              </a:solidFill>
              <a:effectLst/>
              <a:uLnTx/>
              <a:uFillTx/>
              <a:latin typeface="Trebuchet MS"/>
            </a:endParaRPr>
          </a:p>
        </p:txBody>
      </p:sp>
      <p:pic>
        <p:nvPicPr>
          <p:cNvPr id="6" name="Image 5">
            <a:extLst>
              <a:ext uri="{FF2B5EF4-FFF2-40B4-BE49-F238E27FC236}">
                <a16:creationId xmlns:a16="http://schemas.microsoft.com/office/drawing/2014/main" id="{284F3E19-8166-0601-9E2A-3371C5F608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05235" y="150900"/>
            <a:ext cx="665597" cy="847725"/>
          </a:xfrm>
          <a:prstGeom prst="rect">
            <a:avLst/>
          </a:prstGeom>
        </p:spPr>
      </p:pic>
      <p:sp>
        <p:nvSpPr>
          <p:cNvPr id="7" name="object 2">
            <a:extLst>
              <a:ext uri="{FF2B5EF4-FFF2-40B4-BE49-F238E27FC236}">
                <a16:creationId xmlns:a16="http://schemas.microsoft.com/office/drawing/2014/main" id="{BB0BB5C1-7B65-ADE5-083D-F83837122206}"/>
              </a:ext>
            </a:extLst>
          </p:cNvPr>
          <p:cNvSpPr txBox="1">
            <a:spLocks/>
          </p:cNvSpPr>
          <p:nvPr/>
        </p:nvSpPr>
        <p:spPr>
          <a:xfrm>
            <a:off x="473349" y="547673"/>
            <a:ext cx="9027887" cy="580571"/>
          </a:xfrm>
          <a:prstGeom prst="rect">
            <a:avLst/>
          </a:prstGeom>
        </p:spPr>
        <p:txBody>
          <a:bodyPr vert="horz" wrap="square" lIns="0" tIns="0" rIns="0" bIns="0" rtlCol="0">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2700">
              <a:spcBef>
                <a:spcPts val="100"/>
              </a:spcBef>
            </a:pPr>
            <a:r>
              <a:rPr lang="fr-FR" b="1" dirty="0">
                <a:solidFill>
                  <a:srgbClr val="C00000"/>
                </a:solidFill>
                <a:latin typeface="Trebuchet MS"/>
                <a:cs typeface="Trebuchet MS"/>
              </a:rPr>
              <a:t>La réforme</a:t>
            </a:r>
          </a:p>
        </p:txBody>
      </p:sp>
      <p:sp>
        <p:nvSpPr>
          <p:cNvPr id="9" name="ZoneTexte 8">
            <a:extLst>
              <a:ext uri="{FF2B5EF4-FFF2-40B4-BE49-F238E27FC236}">
                <a16:creationId xmlns:a16="http://schemas.microsoft.com/office/drawing/2014/main" id="{71DC1BC9-2440-A850-830E-F8F2A69CE17A}"/>
              </a:ext>
            </a:extLst>
          </p:cNvPr>
          <p:cNvSpPr txBox="1"/>
          <p:nvPr/>
        </p:nvSpPr>
        <p:spPr>
          <a:xfrm>
            <a:off x="6956425" y="5757364"/>
            <a:ext cx="4652010" cy="584775"/>
          </a:xfrm>
          <a:prstGeom prst="rect">
            <a:avLst/>
          </a:prstGeom>
          <a:solidFill>
            <a:schemeClr val="bg1"/>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600" b="0" i="1" u="none" strike="noStrike" kern="0" cap="none" spc="0" normalizeH="0" baseline="0" noProof="0" dirty="0">
                <a:ln>
                  <a:noFill/>
                </a:ln>
                <a:solidFill>
                  <a:srgbClr val="404040"/>
                </a:solidFill>
                <a:effectLst/>
                <a:uLnTx/>
                <a:uFillTx/>
                <a:latin typeface="Trebuchet MS"/>
                <a:cs typeface="Trebuchet MS"/>
              </a:rPr>
              <a:t>Dès 2023, l’allongement se ferait de </a:t>
            </a:r>
            <a:r>
              <a:rPr kumimoji="0" lang="fr-FR" sz="1600" b="0" i="1" u="none" strike="noStrike" kern="0" cap="none" spc="-10" normalizeH="0" baseline="0" noProof="0" dirty="0">
                <a:ln>
                  <a:noFill/>
                </a:ln>
                <a:solidFill>
                  <a:srgbClr val="404040"/>
                </a:solidFill>
                <a:effectLst/>
                <a:uLnTx/>
                <a:uFillTx/>
                <a:latin typeface="Trebuchet MS"/>
                <a:cs typeface="Trebuchet MS"/>
              </a:rPr>
              <a:t>quatre </a:t>
            </a:r>
            <a:r>
              <a:rPr kumimoji="0" lang="fr-FR" sz="1600" b="0" i="1" u="none" strike="noStrike" kern="0" cap="none" spc="0" normalizeH="0" baseline="0" noProof="0" dirty="0">
                <a:ln>
                  <a:noFill/>
                </a:ln>
                <a:solidFill>
                  <a:srgbClr val="404040"/>
                </a:solidFill>
                <a:effectLst/>
                <a:uLnTx/>
                <a:uFillTx/>
                <a:latin typeface="Trebuchet MS"/>
                <a:cs typeface="Trebuchet MS"/>
              </a:rPr>
              <a:t>mois par an jusqu’à la génération de </a:t>
            </a:r>
            <a:r>
              <a:rPr kumimoji="0" lang="fr-FR" sz="1600" b="0" i="1" u="none" strike="noStrike" kern="0" cap="none" spc="-10" normalizeH="0" baseline="0" noProof="0" dirty="0">
                <a:ln>
                  <a:noFill/>
                </a:ln>
                <a:solidFill>
                  <a:srgbClr val="404040"/>
                </a:solidFill>
                <a:effectLst/>
                <a:uLnTx/>
                <a:uFillTx/>
                <a:latin typeface="Trebuchet MS"/>
                <a:cs typeface="Trebuchet MS"/>
              </a:rPr>
              <a:t>1969.</a:t>
            </a:r>
            <a:endParaRPr kumimoji="0" lang="fr-FR" sz="1600" b="0" i="1" u="none" strike="noStrike" kern="0" cap="none" spc="0" normalizeH="0" baseline="0" noProof="0" dirty="0">
              <a:ln>
                <a:noFill/>
              </a:ln>
              <a:solidFill>
                <a:sysClr val="windowText" lastClr="000000"/>
              </a:solidFill>
              <a:effectLst/>
              <a:uLnTx/>
              <a:uFillTx/>
              <a:latin typeface="Trebuchet MS"/>
              <a:cs typeface="Trebuchet M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 name="object 3"/>
          <p:cNvGrpSpPr/>
          <p:nvPr/>
        </p:nvGrpSpPr>
        <p:grpSpPr>
          <a:xfrm>
            <a:off x="0" y="0"/>
            <a:ext cx="881380" cy="5729605"/>
            <a:chOff x="0" y="0"/>
            <a:chExt cx="881380" cy="5729605"/>
          </a:xfrm>
        </p:grpSpPr>
        <p:pic>
          <p:nvPicPr>
            <p:cNvPr id="4" name="object 4"/>
            <p:cNvPicPr/>
            <p:nvPr/>
          </p:nvPicPr>
          <p:blipFill>
            <a:blip r:embed="rId3" cstate="print"/>
            <a:stretch>
              <a:fillRect/>
            </a:stretch>
          </p:blipFill>
          <p:spPr>
            <a:xfrm>
              <a:off x="0" y="0"/>
              <a:ext cx="880860" cy="5729540"/>
            </a:xfrm>
            <a:prstGeom prst="rect">
              <a:avLst/>
            </a:prstGeom>
          </p:spPr>
        </p:pic>
        <p:sp>
          <p:nvSpPr>
            <p:cNvPr id="5" name="object 5"/>
            <p:cNvSpPr/>
            <p:nvPr/>
          </p:nvSpPr>
          <p:spPr>
            <a:xfrm>
              <a:off x="360" y="359"/>
              <a:ext cx="842644" cy="5666105"/>
            </a:xfrm>
            <a:custGeom>
              <a:avLst/>
              <a:gdLst/>
              <a:ahLst/>
              <a:cxnLst/>
              <a:rect l="l" t="t" r="r" b="b"/>
              <a:pathLst>
                <a:path w="842644" h="5666105">
                  <a:moveTo>
                    <a:pt x="842400" y="0"/>
                  </a:moveTo>
                  <a:lnTo>
                    <a:pt x="0" y="0"/>
                  </a:lnTo>
                  <a:lnTo>
                    <a:pt x="0" y="5665681"/>
                  </a:lnTo>
                  <a:lnTo>
                    <a:pt x="842400" y="0"/>
                  </a:lnTo>
                  <a:close/>
                </a:path>
              </a:pathLst>
            </a:custGeom>
            <a:solidFill>
              <a:srgbClr val="D20012">
                <a:alpha val="84999"/>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grpSp>
        <p:nvGrpSpPr>
          <p:cNvPr id="6" name="object 6"/>
          <p:cNvGrpSpPr/>
          <p:nvPr/>
        </p:nvGrpSpPr>
        <p:grpSpPr>
          <a:xfrm>
            <a:off x="11704380" y="4000579"/>
            <a:ext cx="487680" cy="2857500"/>
            <a:chOff x="11704380" y="4000579"/>
            <a:chExt cx="487680" cy="2857500"/>
          </a:xfrm>
        </p:grpSpPr>
        <p:pic>
          <p:nvPicPr>
            <p:cNvPr id="7" name="object 7"/>
            <p:cNvPicPr/>
            <p:nvPr/>
          </p:nvPicPr>
          <p:blipFill>
            <a:blip r:embed="rId4" cstate="print"/>
            <a:stretch>
              <a:fillRect/>
            </a:stretch>
          </p:blipFill>
          <p:spPr>
            <a:xfrm>
              <a:off x="11704380" y="4000579"/>
              <a:ext cx="487619" cy="2857420"/>
            </a:xfrm>
            <a:prstGeom prst="rect">
              <a:avLst/>
            </a:prstGeom>
          </p:spPr>
        </p:pic>
        <p:sp>
          <p:nvSpPr>
            <p:cNvPr id="8" name="object 8"/>
            <p:cNvSpPr/>
            <p:nvPr/>
          </p:nvSpPr>
          <p:spPr>
            <a:xfrm>
              <a:off x="11742479" y="4013278"/>
              <a:ext cx="448309" cy="2844800"/>
            </a:xfrm>
            <a:custGeom>
              <a:avLst/>
              <a:gdLst/>
              <a:ahLst/>
              <a:cxnLst/>
              <a:rect l="l" t="t" r="r" b="b"/>
              <a:pathLst>
                <a:path w="448309" h="2844800">
                  <a:moveTo>
                    <a:pt x="448202" y="0"/>
                  </a:moveTo>
                  <a:lnTo>
                    <a:pt x="0" y="2844361"/>
                  </a:lnTo>
                  <a:lnTo>
                    <a:pt x="448202" y="2844361"/>
                  </a:lnTo>
                  <a:lnTo>
                    <a:pt x="448202" y="0"/>
                  </a:lnTo>
                  <a:close/>
                </a:path>
              </a:pathLst>
            </a:custGeom>
            <a:solidFill>
              <a:srgbClr val="D20012">
                <a:alpha val="84999"/>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pic>
        <p:nvPicPr>
          <p:cNvPr id="11" name="Image 10">
            <a:extLst>
              <a:ext uri="{FF2B5EF4-FFF2-40B4-BE49-F238E27FC236}">
                <a16:creationId xmlns:a16="http://schemas.microsoft.com/office/drawing/2014/main" id="{E6568946-96F2-F6C4-B98B-5DEC5CB3A2C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952" y="0"/>
            <a:ext cx="665597" cy="847725"/>
          </a:xfrm>
          <a:prstGeom prst="rect">
            <a:avLst/>
          </a:prstGeom>
        </p:spPr>
      </p:pic>
      <p:sp>
        <p:nvSpPr>
          <p:cNvPr id="12" name="object 2">
            <a:extLst>
              <a:ext uri="{FF2B5EF4-FFF2-40B4-BE49-F238E27FC236}">
                <a16:creationId xmlns:a16="http://schemas.microsoft.com/office/drawing/2014/main" id="{D526E7B9-55D1-2F99-7024-FC16F2A8EBD6}"/>
              </a:ext>
            </a:extLst>
          </p:cNvPr>
          <p:cNvSpPr txBox="1">
            <a:spLocks noGrp="1"/>
          </p:cNvSpPr>
          <p:nvPr>
            <p:ph type="title"/>
          </p:nvPr>
        </p:nvSpPr>
        <p:spPr>
          <a:xfrm>
            <a:off x="1125406" y="287315"/>
            <a:ext cx="10841082" cy="474489"/>
          </a:xfrm>
          <a:prstGeom prst="rect">
            <a:avLst/>
          </a:prstGeom>
        </p:spPr>
        <p:txBody>
          <a:bodyPr vert="horz" wrap="square" lIns="0" tIns="12700" rIns="0" bIns="0" rtlCol="0">
            <a:spAutoFit/>
          </a:bodyPr>
          <a:lstStyle/>
          <a:p>
            <a:pPr marL="12700">
              <a:lnSpc>
                <a:spcPct val="100000"/>
              </a:lnSpc>
              <a:spcBef>
                <a:spcPts val="100"/>
              </a:spcBef>
            </a:pPr>
            <a:r>
              <a:rPr lang="fr-FR" sz="3000" b="1" dirty="0"/>
              <a:t>Les conséquences d’un </a:t>
            </a:r>
            <a:r>
              <a:rPr sz="3000" b="1" dirty="0"/>
              <a:t>report</a:t>
            </a:r>
            <a:r>
              <a:rPr sz="3000" b="1" spc="-40" dirty="0"/>
              <a:t> </a:t>
            </a:r>
            <a:r>
              <a:rPr sz="3000" b="1" dirty="0"/>
              <a:t>de</a:t>
            </a:r>
            <a:r>
              <a:rPr sz="3000" b="1" spc="-40" dirty="0"/>
              <a:t> </a:t>
            </a:r>
            <a:r>
              <a:rPr sz="3000" b="1" dirty="0"/>
              <a:t>l’âge</a:t>
            </a:r>
            <a:r>
              <a:rPr sz="3000" b="1" spc="-35" dirty="0"/>
              <a:t> </a:t>
            </a:r>
            <a:r>
              <a:rPr sz="3000" b="1" dirty="0"/>
              <a:t>de</a:t>
            </a:r>
            <a:r>
              <a:rPr sz="3000" b="1" spc="-40" dirty="0"/>
              <a:t> </a:t>
            </a:r>
            <a:r>
              <a:rPr sz="3000" b="1" dirty="0"/>
              <a:t>départ</a:t>
            </a:r>
            <a:r>
              <a:rPr sz="3000" b="1" spc="-35" dirty="0"/>
              <a:t> </a:t>
            </a:r>
            <a:r>
              <a:rPr sz="3000" b="1" dirty="0"/>
              <a:t>à</a:t>
            </a:r>
            <a:r>
              <a:rPr sz="3000" b="1" spc="-40" dirty="0"/>
              <a:t> </a:t>
            </a:r>
            <a:r>
              <a:rPr sz="3000" b="1" dirty="0"/>
              <a:t>65</a:t>
            </a:r>
            <a:r>
              <a:rPr sz="3000" b="1" spc="-35" dirty="0"/>
              <a:t> </a:t>
            </a:r>
            <a:r>
              <a:rPr sz="3000" b="1" spc="-25" dirty="0"/>
              <a:t>ans</a:t>
            </a:r>
            <a:endParaRPr sz="3000" b="1" dirty="0"/>
          </a:p>
        </p:txBody>
      </p:sp>
      <p:sp>
        <p:nvSpPr>
          <p:cNvPr id="2" name="ZoneTexte 1">
            <a:extLst>
              <a:ext uri="{FF2B5EF4-FFF2-40B4-BE49-F238E27FC236}">
                <a16:creationId xmlns:a16="http://schemas.microsoft.com/office/drawing/2014/main" id="{F7ED76CA-7899-0691-1141-67B24AC9B510}"/>
              </a:ext>
            </a:extLst>
          </p:cNvPr>
          <p:cNvSpPr txBox="1"/>
          <p:nvPr/>
        </p:nvSpPr>
        <p:spPr>
          <a:xfrm>
            <a:off x="984689" y="938201"/>
            <a:ext cx="10615862" cy="5386090"/>
          </a:xfrm>
          <a:prstGeom prst="rect">
            <a:avLst/>
          </a:prstGeom>
          <a:noFill/>
        </p:spPr>
        <p:txBody>
          <a:bodyPr wrap="square" rtlCol="0">
            <a:spAutoFit/>
          </a:bodyPr>
          <a:lstStyle/>
          <a:p>
            <a:pPr marL="342900" indent="-342900" algn="just">
              <a:spcAft>
                <a:spcPts val="600"/>
              </a:spcAft>
              <a:buFont typeface="+mj-lt"/>
              <a:buAutoNum type="arabicPeriod"/>
            </a:pPr>
            <a:r>
              <a:rPr lang="fr-FR" sz="1600" b="1" dirty="0"/>
              <a:t>Précarité</a:t>
            </a:r>
            <a:r>
              <a:rPr lang="fr-FR" sz="1600" dirty="0"/>
              <a:t> - Repousser l’âge de départ à la retraite, allonger une période comprise actuellement entre 58 et 62 ans durant laquelle les travailleurs ne sont plus en activité (environ 20 %), et qui constitue un « sas de précarité » ou un allongement des « périodes de précarité » avant la retraite.</a:t>
            </a:r>
          </a:p>
          <a:p>
            <a:pPr marL="800100" lvl="1" indent="-342900" algn="just">
              <a:spcAft>
                <a:spcPts val="600"/>
              </a:spcAft>
              <a:buFont typeface="Wingdings" panose="05000000000000000000" pitchFamily="2" charset="2"/>
              <a:buChar char="Ø"/>
            </a:pPr>
            <a:r>
              <a:rPr lang="fr-FR" sz="1400" dirty="0"/>
              <a:t>C’est donc augmenter le nombre de personnes au chômage, malades, invalides… et les besoins en financement vont se déplacer de la branche retraite à celles de ces risques (pour un euro en moins lié à la réforme, cela fait 0,5 centime en plus sur les autres risques). Les périodes de précarités en fin de carrière sont plus importantes pour les ouvriers et les employés que pour les cadres et les professions intermédiaires.</a:t>
            </a:r>
          </a:p>
          <a:p>
            <a:pPr marL="800100" lvl="1" indent="-342900" algn="just">
              <a:spcAft>
                <a:spcPts val="600"/>
              </a:spcAft>
              <a:buFont typeface="Wingdings" panose="05000000000000000000" pitchFamily="2" charset="2"/>
              <a:buChar char="Ø"/>
            </a:pPr>
            <a:r>
              <a:rPr lang="fr-FR" sz="1400" dirty="0"/>
              <a:t>Au lieu d’être à la retraite et face à la précarité, les seniors viendront grossir l’armée de réserve tout en créant un nouveau problème à résoudre, celui de : « l’emploi des seniors  »</a:t>
            </a:r>
          </a:p>
          <a:p>
            <a:pPr marL="342900" indent="-342900" algn="just">
              <a:spcBef>
                <a:spcPts val="1200"/>
              </a:spcBef>
              <a:spcAft>
                <a:spcPts val="600"/>
              </a:spcAft>
              <a:buFont typeface="+mj-lt"/>
              <a:buAutoNum type="arabicPeriod"/>
            </a:pPr>
            <a:r>
              <a:rPr lang="fr-FR" sz="1600" b="1" dirty="0"/>
              <a:t>Santé</a:t>
            </a:r>
            <a:r>
              <a:rPr lang="fr-FR" sz="1600" dirty="0"/>
              <a:t> - Plus on repousse le départ à la retraite : </a:t>
            </a:r>
          </a:p>
          <a:p>
            <a:pPr marL="800100" lvl="1" indent="-342900" algn="just">
              <a:spcAft>
                <a:spcPts val="600"/>
              </a:spcAft>
              <a:buFont typeface="Wingdings" panose="05000000000000000000" pitchFamily="2" charset="2"/>
              <a:buChar char="Ø"/>
            </a:pPr>
            <a:r>
              <a:rPr lang="fr-FR" sz="1400" dirty="0"/>
              <a:t>Plus les risques d’y arriver en mauvaise santé augmentent tout en ayant. Espérer profiter du début de sa retraite en bonne santé ne sera plus possible ! </a:t>
            </a:r>
          </a:p>
          <a:p>
            <a:pPr marL="800100" lvl="1" indent="-342900" algn="just">
              <a:spcAft>
                <a:spcPts val="600"/>
              </a:spcAft>
              <a:buFont typeface="Wingdings" panose="05000000000000000000" pitchFamily="2" charset="2"/>
              <a:buChar char="Ø"/>
            </a:pPr>
            <a:r>
              <a:rPr lang="fr-FR" sz="1400" dirty="0"/>
              <a:t>Le report de l’âge du départ conduirait à une dégradation des conditions de travail : partir plus tard signifie travailler plus longtemps dans de mauvaises conditions, avec un impact sur la santé des travailleurs et futurs retraités.</a:t>
            </a:r>
          </a:p>
          <a:p>
            <a:pPr marL="342900" indent="-342900" algn="just">
              <a:spcBef>
                <a:spcPts val="1200"/>
              </a:spcBef>
              <a:spcAft>
                <a:spcPts val="1200"/>
              </a:spcAft>
              <a:buFont typeface="+mj-lt"/>
              <a:buAutoNum type="arabicPeriod"/>
            </a:pPr>
            <a:r>
              <a:rPr lang="fr-FR" sz="1600" b="1" dirty="0"/>
              <a:t>Inégalités en raison du genre, du handicap et de la pénibilité </a:t>
            </a:r>
            <a:r>
              <a:rPr lang="fr-FR" sz="1600" dirty="0"/>
              <a:t>: la réforme va mécaniquement toucher plus les femmes et professions pénible tout en remettant en cause les protection existantes (droits familiaux et régimes spéciaux) en proposant de pseudo solutions (compté pénibilité, etc.)</a:t>
            </a:r>
          </a:p>
          <a:p>
            <a:pPr marL="342900" indent="-342900" algn="just">
              <a:spcAft>
                <a:spcPts val="600"/>
              </a:spcAft>
              <a:buFont typeface="+mj-lt"/>
              <a:buAutoNum type="arabicPeriod"/>
            </a:pPr>
            <a:r>
              <a:rPr lang="fr-FR" sz="1600" b="1" dirty="0"/>
              <a:t>Changement de la logique fondamentale </a:t>
            </a:r>
            <a:r>
              <a:rPr lang="fr-FR" sz="1600" dirty="0"/>
              <a:t>car le système de retraite ne protégera plus mais sera placé au service de la politique économique néolibérale !</a:t>
            </a:r>
          </a:p>
        </p:txBody>
      </p:sp>
    </p:spTree>
    <p:extLst>
      <p:ext uri="{BB962C8B-B14F-4D97-AF65-F5344CB8AC3E}">
        <p14:creationId xmlns:p14="http://schemas.microsoft.com/office/powerpoint/2010/main" val="14820718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05618" y="269357"/>
            <a:ext cx="6858782" cy="1107440"/>
          </a:xfrm>
          <a:prstGeom prst="rect">
            <a:avLst/>
          </a:prstGeom>
        </p:spPr>
        <p:txBody>
          <a:bodyPr vert="horz" wrap="square" lIns="0" tIns="40640" rIns="0" bIns="0" rtlCol="0">
            <a:spAutoFit/>
          </a:bodyPr>
          <a:lstStyle/>
          <a:p>
            <a:pPr marL="12700" marR="5080">
              <a:lnSpc>
                <a:spcPts val="4200"/>
              </a:lnSpc>
              <a:spcBef>
                <a:spcPts val="320"/>
              </a:spcBef>
            </a:pPr>
            <a:r>
              <a:rPr sz="3600" b="1" spc="-25" dirty="0"/>
              <a:t>Travailler</a:t>
            </a:r>
            <a:r>
              <a:rPr sz="3600" b="1" spc="-90" dirty="0"/>
              <a:t> </a:t>
            </a:r>
            <a:r>
              <a:rPr sz="3600" b="1" dirty="0"/>
              <a:t>plus</a:t>
            </a:r>
            <a:r>
              <a:rPr sz="3600" b="1" spc="-90" dirty="0"/>
              <a:t> </a:t>
            </a:r>
            <a:r>
              <a:rPr sz="3600" b="1" dirty="0"/>
              <a:t>longtemps,</a:t>
            </a:r>
            <a:r>
              <a:rPr sz="3600" b="1" spc="-85" dirty="0"/>
              <a:t> </a:t>
            </a:r>
            <a:r>
              <a:rPr sz="3600" b="1" spc="-10" dirty="0"/>
              <a:t>c’est </a:t>
            </a:r>
            <a:r>
              <a:rPr sz="3600" b="1" dirty="0"/>
              <a:t>une</a:t>
            </a:r>
            <a:r>
              <a:rPr sz="3600" b="1" spc="-35" dirty="0"/>
              <a:t> </a:t>
            </a:r>
            <a:r>
              <a:rPr sz="3600" b="1" dirty="0"/>
              <a:t>retraite</a:t>
            </a:r>
            <a:r>
              <a:rPr sz="3600" b="1" spc="-25" dirty="0"/>
              <a:t> </a:t>
            </a:r>
            <a:r>
              <a:rPr sz="3600" b="1" dirty="0"/>
              <a:t>plus</a:t>
            </a:r>
            <a:r>
              <a:rPr sz="3600" b="1" spc="-25" dirty="0"/>
              <a:t> </a:t>
            </a:r>
            <a:r>
              <a:rPr sz="3600" b="1" spc="-10" dirty="0"/>
              <a:t>courte</a:t>
            </a:r>
            <a:endParaRPr sz="3600" b="1" dirty="0"/>
          </a:p>
        </p:txBody>
      </p:sp>
      <p:sp>
        <p:nvSpPr>
          <p:cNvPr id="9" name="object 9"/>
          <p:cNvSpPr txBox="1"/>
          <p:nvPr/>
        </p:nvSpPr>
        <p:spPr>
          <a:xfrm>
            <a:off x="513966" y="1619810"/>
            <a:ext cx="5363210" cy="4596130"/>
          </a:xfrm>
          <a:prstGeom prst="rect">
            <a:avLst/>
          </a:prstGeom>
        </p:spPr>
        <p:txBody>
          <a:bodyPr vert="horz" wrap="square" lIns="0" tIns="30480" rIns="0" bIns="0" rtlCol="0">
            <a:spAutoFit/>
          </a:bodyPr>
          <a:lstStyle/>
          <a:p>
            <a:pPr marL="355600" marR="443230" lvl="0" indent="-342900" algn="just" defTabSz="914400" eaLnBrk="1" fontAlgn="auto" latinLnBrk="0" hangingPunct="1">
              <a:lnSpc>
                <a:spcPts val="2200"/>
              </a:lnSpc>
              <a:spcBef>
                <a:spcPts val="240"/>
              </a:spcBef>
              <a:spcAft>
                <a:spcPts val="1200"/>
              </a:spcAft>
              <a:buClrTx/>
              <a:buSzTx/>
              <a:buFont typeface="Wingdings" panose="05000000000000000000" pitchFamily="2" charset="2"/>
              <a:buChar char="Ø"/>
              <a:tabLst/>
              <a:defRPr/>
            </a:pPr>
            <a:r>
              <a:rPr kumimoji="0" lang="fr-FR" sz="2000" b="0" i="0" u="none" strike="noStrike" kern="0" cap="none" spc="-60" normalizeH="0" baseline="0" dirty="0">
                <a:ln>
                  <a:noFill/>
                </a:ln>
                <a:solidFill>
                  <a:srgbClr val="404040"/>
                </a:solidFill>
                <a:effectLst/>
                <a:uLnTx/>
                <a:uFillTx/>
                <a:latin typeface="Trebuchet MS"/>
                <a:cs typeface="Trebuchet MS"/>
              </a:rPr>
              <a:t>La</a:t>
            </a:r>
            <a:r>
              <a:rPr kumimoji="0" lang="fr-FR" sz="2000" b="0" i="0" u="none" strike="noStrike" kern="0" cap="none" spc="-190" normalizeH="0" baseline="0" dirty="0">
                <a:ln>
                  <a:noFill/>
                </a:ln>
                <a:solidFill>
                  <a:srgbClr val="404040"/>
                </a:solidFill>
                <a:effectLst/>
                <a:uLnTx/>
                <a:uFillTx/>
                <a:latin typeface="Trebuchet MS"/>
                <a:cs typeface="Trebuchet MS"/>
              </a:rPr>
              <a:t> </a:t>
            </a:r>
            <a:r>
              <a:rPr kumimoji="0" lang="fr-FR" sz="2000" b="1" i="1" u="none" strike="noStrike" kern="0" cap="none" spc="-75" normalizeH="0" baseline="0" dirty="0">
                <a:ln>
                  <a:noFill/>
                </a:ln>
                <a:solidFill>
                  <a:srgbClr val="404040"/>
                </a:solidFill>
                <a:effectLst/>
                <a:uLnTx/>
                <a:uFillTx/>
                <a:latin typeface="Trebuchet MS"/>
                <a:cs typeface="Trebuchet MS"/>
              </a:rPr>
              <a:t>loi</a:t>
            </a:r>
            <a:r>
              <a:rPr kumimoji="0" lang="fr-FR" sz="2000" b="1" i="1" u="none" strike="noStrike" kern="0" cap="none" spc="-210" normalizeH="0" baseline="0" dirty="0">
                <a:ln>
                  <a:noFill/>
                </a:ln>
                <a:solidFill>
                  <a:srgbClr val="404040"/>
                </a:solidFill>
                <a:effectLst/>
                <a:uLnTx/>
                <a:uFillTx/>
                <a:latin typeface="Trebuchet MS"/>
                <a:cs typeface="Trebuchet MS"/>
              </a:rPr>
              <a:t> </a:t>
            </a:r>
            <a:r>
              <a:rPr kumimoji="0" lang="fr-FR" sz="2000" b="1" i="1" u="none" strike="noStrike" kern="0" cap="none" spc="-130" normalizeH="0" baseline="0" dirty="0">
                <a:ln>
                  <a:noFill/>
                </a:ln>
                <a:solidFill>
                  <a:srgbClr val="404040"/>
                </a:solidFill>
                <a:effectLst/>
                <a:uLnTx/>
                <a:uFillTx/>
                <a:latin typeface="Trebuchet MS"/>
                <a:cs typeface="Trebuchet MS"/>
              </a:rPr>
              <a:t>Touraine</a:t>
            </a:r>
            <a:r>
              <a:rPr kumimoji="0" lang="fr-FR" sz="2000" b="1" i="1" u="none" strike="noStrike" kern="0" cap="none" spc="-180" normalizeH="0" baseline="0" dirty="0">
                <a:ln>
                  <a:noFill/>
                </a:ln>
                <a:solidFill>
                  <a:srgbClr val="404040"/>
                </a:solidFill>
                <a:effectLst/>
                <a:uLnTx/>
                <a:uFillTx/>
                <a:latin typeface="Trebuchet MS"/>
                <a:cs typeface="Trebuchet MS"/>
              </a:rPr>
              <a:t> </a:t>
            </a:r>
            <a:r>
              <a:rPr kumimoji="0" lang="fr-FR" sz="2000" b="1" i="1" u="none" strike="noStrike" kern="0" cap="none" spc="-50" normalizeH="0" baseline="0" dirty="0">
                <a:ln>
                  <a:noFill/>
                </a:ln>
                <a:solidFill>
                  <a:srgbClr val="404040"/>
                </a:solidFill>
                <a:effectLst/>
                <a:uLnTx/>
                <a:uFillTx/>
                <a:latin typeface="Trebuchet MS"/>
                <a:cs typeface="Trebuchet MS"/>
              </a:rPr>
              <a:t>de</a:t>
            </a:r>
            <a:r>
              <a:rPr kumimoji="0" lang="fr-FR" sz="2000" b="1" i="1" u="none" strike="noStrike" kern="0" cap="none" spc="-170" normalizeH="0" baseline="0" dirty="0">
                <a:ln>
                  <a:noFill/>
                </a:ln>
                <a:solidFill>
                  <a:srgbClr val="404040"/>
                </a:solidFill>
                <a:effectLst/>
                <a:uLnTx/>
                <a:uFillTx/>
                <a:latin typeface="Trebuchet MS"/>
                <a:cs typeface="Trebuchet MS"/>
              </a:rPr>
              <a:t> </a:t>
            </a:r>
            <a:r>
              <a:rPr kumimoji="0" lang="fr-FR" sz="2000" b="1" i="1" u="none" strike="noStrike" kern="0" cap="none" spc="-85" normalizeH="0" baseline="0" dirty="0">
                <a:ln>
                  <a:noFill/>
                </a:ln>
                <a:solidFill>
                  <a:srgbClr val="404040"/>
                </a:solidFill>
                <a:effectLst/>
                <a:uLnTx/>
                <a:uFillTx/>
                <a:latin typeface="Trebuchet MS"/>
                <a:cs typeface="Trebuchet MS"/>
              </a:rPr>
              <a:t>2014</a:t>
            </a:r>
            <a:r>
              <a:rPr kumimoji="0" lang="fr-FR" sz="2000" b="1" i="1" u="none" strike="noStrike" kern="0" cap="none" spc="-180" normalizeH="0" baseline="0" dirty="0">
                <a:ln>
                  <a:noFill/>
                </a:ln>
                <a:solidFill>
                  <a:srgbClr val="404040"/>
                </a:solidFill>
                <a:effectLst/>
                <a:uLnTx/>
                <a:uFillTx/>
                <a:latin typeface="Trebuchet MS"/>
                <a:cs typeface="Trebuchet MS"/>
              </a:rPr>
              <a:t> </a:t>
            </a:r>
            <a:r>
              <a:rPr kumimoji="0" lang="fr-FR" sz="2000" b="1" i="1" u="none" strike="noStrike" kern="0" cap="none" spc="0" normalizeH="0" baseline="0" dirty="0">
                <a:ln>
                  <a:noFill/>
                </a:ln>
                <a:solidFill>
                  <a:srgbClr val="404040"/>
                </a:solidFill>
                <a:effectLst/>
                <a:uLnTx/>
                <a:uFillTx/>
                <a:latin typeface="Trebuchet MS"/>
                <a:cs typeface="Trebuchet MS"/>
              </a:rPr>
              <a:t>a</a:t>
            </a:r>
            <a:r>
              <a:rPr kumimoji="0" lang="fr-FR" sz="2000" b="1" i="1" u="none" strike="noStrike" kern="0" cap="none" spc="-180" normalizeH="0" baseline="0" dirty="0">
                <a:ln>
                  <a:noFill/>
                </a:ln>
                <a:solidFill>
                  <a:srgbClr val="404040"/>
                </a:solidFill>
                <a:effectLst/>
                <a:uLnTx/>
                <a:uFillTx/>
                <a:latin typeface="Trebuchet MS"/>
                <a:cs typeface="Trebuchet MS"/>
              </a:rPr>
              <a:t> </a:t>
            </a:r>
            <a:r>
              <a:rPr kumimoji="0" lang="fr-FR" sz="2000" b="1" i="1" u="none" strike="noStrike" kern="0" cap="none" spc="-85" normalizeH="0" baseline="0" dirty="0">
                <a:ln>
                  <a:noFill/>
                </a:ln>
                <a:solidFill>
                  <a:srgbClr val="404040"/>
                </a:solidFill>
                <a:effectLst/>
                <a:uLnTx/>
                <a:uFillTx/>
                <a:latin typeface="Trebuchet MS"/>
                <a:cs typeface="Trebuchet MS"/>
              </a:rPr>
              <a:t>déjà</a:t>
            </a:r>
            <a:r>
              <a:rPr kumimoji="0" lang="fr-FR" sz="2000" b="1" i="1" u="none" strike="noStrike" kern="0" cap="none" spc="-175" normalizeH="0" baseline="0" dirty="0">
                <a:ln>
                  <a:noFill/>
                </a:ln>
                <a:solidFill>
                  <a:srgbClr val="404040"/>
                </a:solidFill>
                <a:effectLst/>
                <a:uLnTx/>
                <a:uFillTx/>
                <a:latin typeface="Trebuchet MS"/>
                <a:cs typeface="Trebuchet MS"/>
              </a:rPr>
              <a:t> </a:t>
            </a:r>
            <a:r>
              <a:rPr kumimoji="0" lang="fr-FR" sz="2000" b="1" i="1" u="none" strike="noStrike" kern="0" cap="none" spc="-95" normalizeH="0" baseline="0" dirty="0">
                <a:ln>
                  <a:noFill/>
                </a:ln>
                <a:solidFill>
                  <a:srgbClr val="404040"/>
                </a:solidFill>
                <a:effectLst/>
                <a:uLnTx/>
                <a:uFillTx/>
                <a:latin typeface="Trebuchet MS"/>
                <a:cs typeface="Trebuchet MS"/>
              </a:rPr>
              <a:t>compensé</a:t>
            </a:r>
            <a:r>
              <a:rPr kumimoji="0" lang="fr-FR" sz="2000" b="1" i="1" u="none" strike="noStrike" kern="0" cap="none" spc="-180" normalizeH="0" baseline="0" dirty="0">
                <a:ln>
                  <a:noFill/>
                </a:ln>
                <a:solidFill>
                  <a:srgbClr val="404040"/>
                </a:solidFill>
                <a:effectLst/>
                <a:uLnTx/>
                <a:uFillTx/>
                <a:latin typeface="Trebuchet MS"/>
                <a:cs typeface="Trebuchet MS"/>
              </a:rPr>
              <a:t> </a:t>
            </a:r>
            <a:r>
              <a:rPr kumimoji="0" lang="fr-FR" sz="2000" b="1" i="1" u="none" strike="noStrike" kern="0" cap="none" spc="-75" normalizeH="0" baseline="0" dirty="0">
                <a:ln>
                  <a:noFill/>
                </a:ln>
                <a:solidFill>
                  <a:srgbClr val="404040"/>
                </a:solidFill>
                <a:effectLst/>
                <a:uLnTx/>
                <a:uFillTx/>
                <a:latin typeface="Trebuchet MS"/>
                <a:cs typeface="Trebuchet MS"/>
              </a:rPr>
              <a:t>les</a:t>
            </a:r>
            <a:r>
              <a:rPr kumimoji="0" lang="fr-FR" sz="2000" b="1" i="1" u="none" strike="noStrike" kern="0" cap="none" spc="-175" normalizeH="0" baseline="0" dirty="0">
                <a:ln>
                  <a:noFill/>
                </a:ln>
                <a:solidFill>
                  <a:srgbClr val="404040"/>
                </a:solidFill>
                <a:effectLst/>
                <a:uLnTx/>
                <a:uFillTx/>
                <a:latin typeface="Trebuchet MS"/>
                <a:cs typeface="Trebuchet MS"/>
              </a:rPr>
              <a:t> </a:t>
            </a:r>
            <a:r>
              <a:rPr kumimoji="0" lang="fr-FR" sz="2000" b="1" i="1" u="none" strike="noStrike" kern="0" cap="none" spc="-95" normalizeH="0" baseline="0" dirty="0">
                <a:ln>
                  <a:noFill/>
                </a:ln>
                <a:solidFill>
                  <a:srgbClr val="404040"/>
                </a:solidFill>
                <a:effectLst/>
                <a:uLnTx/>
                <a:uFillTx/>
                <a:latin typeface="Trebuchet MS"/>
                <a:cs typeface="Trebuchet MS"/>
              </a:rPr>
              <a:t>gains </a:t>
            </a:r>
            <a:r>
              <a:rPr kumimoji="0" lang="fr-FR" sz="2000" b="1" i="1" u="none" strike="noStrike" kern="0" cap="none" spc="-100" normalizeH="0" baseline="0" dirty="0">
                <a:ln>
                  <a:noFill/>
                </a:ln>
                <a:solidFill>
                  <a:srgbClr val="404040"/>
                </a:solidFill>
                <a:effectLst/>
                <a:uLnTx/>
                <a:uFillTx/>
                <a:latin typeface="Trebuchet MS"/>
                <a:cs typeface="Trebuchet MS"/>
              </a:rPr>
              <a:t>d’espérance</a:t>
            </a:r>
            <a:r>
              <a:rPr kumimoji="0" lang="fr-FR" sz="2000" b="1" i="1" u="none" strike="noStrike" kern="0" cap="none" spc="-170" normalizeH="0" baseline="0" dirty="0">
                <a:ln>
                  <a:noFill/>
                </a:ln>
                <a:solidFill>
                  <a:srgbClr val="404040"/>
                </a:solidFill>
                <a:effectLst/>
                <a:uLnTx/>
                <a:uFillTx/>
                <a:latin typeface="Trebuchet MS"/>
                <a:cs typeface="Trebuchet MS"/>
              </a:rPr>
              <a:t> </a:t>
            </a:r>
            <a:r>
              <a:rPr kumimoji="0" lang="fr-FR" sz="2000" b="1" i="1" u="none" strike="noStrike" kern="0" cap="none" spc="-60" normalizeH="0" baseline="0" dirty="0">
                <a:ln>
                  <a:noFill/>
                </a:ln>
                <a:solidFill>
                  <a:srgbClr val="404040"/>
                </a:solidFill>
                <a:effectLst/>
                <a:uLnTx/>
                <a:uFillTx/>
                <a:latin typeface="Trebuchet MS"/>
                <a:cs typeface="Trebuchet MS"/>
              </a:rPr>
              <a:t>de</a:t>
            </a:r>
            <a:r>
              <a:rPr kumimoji="0" lang="fr-FR" sz="2000" b="1" i="1" u="none" strike="noStrike" kern="0" cap="none" spc="-165" normalizeH="0" baseline="0" dirty="0">
                <a:ln>
                  <a:noFill/>
                </a:ln>
                <a:solidFill>
                  <a:srgbClr val="404040"/>
                </a:solidFill>
                <a:effectLst/>
                <a:uLnTx/>
                <a:uFillTx/>
                <a:latin typeface="Trebuchet MS"/>
                <a:cs typeface="Trebuchet MS"/>
              </a:rPr>
              <a:t> </a:t>
            </a:r>
            <a:r>
              <a:rPr kumimoji="0" lang="fr-FR" sz="2000" b="1" i="1" u="none" strike="noStrike" kern="0" cap="none" spc="-75" normalizeH="0" baseline="0" dirty="0">
                <a:ln>
                  <a:noFill/>
                </a:ln>
                <a:solidFill>
                  <a:srgbClr val="404040"/>
                </a:solidFill>
                <a:effectLst/>
                <a:uLnTx/>
                <a:uFillTx/>
                <a:latin typeface="Trebuchet MS"/>
                <a:cs typeface="Trebuchet MS"/>
              </a:rPr>
              <a:t>vie</a:t>
            </a:r>
            <a:r>
              <a:rPr kumimoji="0" lang="fr-FR" sz="2000" b="1" i="1" u="none" strike="noStrike" kern="0" cap="none" spc="-165" normalizeH="0" baseline="0" dirty="0">
                <a:ln>
                  <a:noFill/>
                </a:ln>
                <a:solidFill>
                  <a:srgbClr val="404040"/>
                </a:solidFill>
                <a:effectLst/>
                <a:uLnTx/>
                <a:uFillTx/>
                <a:latin typeface="Trebuchet MS"/>
                <a:cs typeface="Trebuchet MS"/>
              </a:rPr>
              <a:t> </a:t>
            </a:r>
            <a:r>
              <a:rPr kumimoji="0" lang="fr-FR" sz="2000" b="0" i="0" u="none" strike="noStrike" kern="0" cap="none" spc="-70" normalizeH="0" baseline="0" dirty="0">
                <a:ln>
                  <a:noFill/>
                </a:ln>
                <a:solidFill>
                  <a:srgbClr val="404040"/>
                </a:solidFill>
                <a:effectLst/>
                <a:uLnTx/>
                <a:uFillTx/>
                <a:latin typeface="Trebuchet MS"/>
                <a:cs typeface="Trebuchet MS"/>
              </a:rPr>
              <a:t>des</a:t>
            </a:r>
            <a:r>
              <a:rPr kumimoji="0" lang="fr-FR" sz="2000" b="0" i="0" u="none" strike="noStrike" kern="0" cap="none" spc="-165" normalizeH="0" baseline="0" dirty="0">
                <a:ln>
                  <a:noFill/>
                </a:ln>
                <a:solidFill>
                  <a:srgbClr val="404040"/>
                </a:solidFill>
                <a:effectLst/>
                <a:uLnTx/>
                <a:uFillTx/>
                <a:latin typeface="Trebuchet MS"/>
                <a:cs typeface="Trebuchet MS"/>
              </a:rPr>
              <a:t> </a:t>
            </a:r>
            <a:r>
              <a:rPr kumimoji="0" lang="fr-FR" sz="2000" b="0" i="0" u="none" strike="noStrike" kern="0" cap="none" spc="-100" normalizeH="0" baseline="0" dirty="0">
                <a:ln>
                  <a:noFill/>
                </a:ln>
                <a:solidFill>
                  <a:srgbClr val="404040"/>
                </a:solidFill>
                <a:effectLst/>
                <a:uLnTx/>
                <a:uFillTx/>
                <a:latin typeface="Trebuchet MS"/>
                <a:cs typeface="Trebuchet MS"/>
              </a:rPr>
              <a:t>dernières</a:t>
            </a:r>
            <a:r>
              <a:rPr kumimoji="0" lang="fr-FR" sz="2000" b="0" i="0" u="none" strike="noStrike" kern="0" cap="none" spc="-165" normalizeH="0" baseline="0" dirty="0">
                <a:ln>
                  <a:noFill/>
                </a:ln>
                <a:solidFill>
                  <a:srgbClr val="404040"/>
                </a:solidFill>
                <a:effectLst/>
                <a:uLnTx/>
                <a:uFillTx/>
                <a:latin typeface="Trebuchet MS"/>
                <a:cs typeface="Trebuchet MS"/>
              </a:rPr>
              <a:t> </a:t>
            </a:r>
            <a:r>
              <a:rPr kumimoji="0" lang="fr-FR" sz="2000" b="0" i="0" u="none" strike="noStrike" kern="0" cap="none" spc="-10" normalizeH="0" baseline="0" dirty="0">
                <a:ln>
                  <a:noFill/>
                </a:ln>
                <a:solidFill>
                  <a:srgbClr val="404040"/>
                </a:solidFill>
                <a:effectLst/>
                <a:uLnTx/>
                <a:uFillTx/>
                <a:latin typeface="Trebuchet MS"/>
                <a:cs typeface="Trebuchet MS"/>
              </a:rPr>
              <a:t>années.</a:t>
            </a:r>
            <a:endParaRPr kumimoji="0" lang="fr-FR" sz="2000" b="0" i="0" u="none" strike="noStrike" kern="0" cap="none" spc="0" normalizeH="0" baseline="0" dirty="0">
              <a:ln>
                <a:noFill/>
              </a:ln>
              <a:solidFill>
                <a:sysClr val="windowText" lastClr="000000"/>
              </a:solidFill>
              <a:effectLst/>
              <a:uLnTx/>
              <a:uFillTx/>
              <a:latin typeface="Trebuchet MS"/>
              <a:cs typeface="Trebuchet MS"/>
            </a:endParaRPr>
          </a:p>
          <a:p>
            <a:pPr marL="355600" marR="5080" lvl="0" indent="-342900" algn="just" defTabSz="914400" eaLnBrk="1" fontAlgn="auto" latinLnBrk="0" hangingPunct="1">
              <a:lnSpc>
                <a:spcPts val="2200"/>
              </a:lnSpc>
              <a:spcBef>
                <a:spcPts val="800"/>
              </a:spcBef>
              <a:spcAft>
                <a:spcPts val="1200"/>
              </a:spcAft>
              <a:buClrTx/>
              <a:buSzTx/>
              <a:buFont typeface="Wingdings" panose="05000000000000000000" pitchFamily="2" charset="2"/>
              <a:buChar char="Ø"/>
              <a:tabLst/>
              <a:defRPr/>
            </a:pPr>
            <a:r>
              <a:rPr kumimoji="0" lang="fr-FR" sz="2000" b="1" i="1" u="none" strike="noStrike" kern="0" cap="none" spc="-100" normalizeH="0" baseline="0" dirty="0">
                <a:ln>
                  <a:noFill/>
                </a:ln>
                <a:solidFill>
                  <a:srgbClr val="404040"/>
                </a:solidFill>
                <a:effectLst/>
                <a:uLnTx/>
                <a:uFillTx/>
                <a:latin typeface="Trebuchet MS"/>
                <a:cs typeface="Trebuchet MS"/>
              </a:rPr>
              <a:t>Inférieure</a:t>
            </a:r>
            <a:r>
              <a:rPr kumimoji="0" lang="fr-FR" sz="2000" b="1" i="1" u="none" strike="noStrike" kern="0" cap="none" spc="-190" normalizeH="0" baseline="0" dirty="0">
                <a:ln>
                  <a:noFill/>
                </a:ln>
                <a:solidFill>
                  <a:srgbClr val="404040"/>
                </a:solidFill>
                <a:effectLst/>
                <a:uLnTx/>
                <a:uFillTx/>
                <a:latin typeface="Trebuchet MS"/>
                <a:cs typeface="Trebuchet MS"/>
              </a:rPr>
              <a:t> </a:t>
            </a:r>
            <a:r>
              <a:rPr kumimoji="0" lang="fr-FR" sz="2000" b="1" i="1" u="none" strike="noStrike" kern="0" cap="none" spc="0" normalizeH="0" baseline="0" dirty="0">
                <a:ln>
                  <a:noFill/>
                </a:ln>
                <a:solidFill>
                  <a:srgbClr val="404040"/>
                </a:solidFill>
                <a:effectLst/>
                <a:uLnTx/>
                <a:uFillTx/>
                <a:latin typeface="Trebuchet MS"/>
                <a:cs typeface="Trebuchet MS"/>
              </a:rPr>
              <a:t>à</a:t>
            </a:r>
            <a:r>
              <a:rPr kumimoji="0" lang="fr-FR" sz="2000" b="1" i="1" u="none" strike="noStrike" kern="0" cap="none" spc="-175" normalizeH="0" baseline="0" dirty="0">
                <a:ln>
                  <a:noFill/>
                </a:ln>
                <a:solidFill>
                  <a:srgbClr val="404040"/>
                </a:solidFill>
                <a:effectLst/>
                <a:uLnTx/>
                <a:uFillTx/>
                <a:latin typeface="Trebuchet MS"/>
                <a:cs typeface="Trebuchet MS"/>
              </a:rPr>
              <a:t> </a:t>
            </a:r>
            <a:r>
              <a:rPr kumimoji="0" lang="fr-FR" sz="2000" b="1" i="1" u="none" strike="noStrike" kern="0" cap="none" spc="-60" normalizeH="0" baseline="0" dirty="0">
                <a:ln>
                  <a:noFill/>
                </a:ln>
                <a:solidFill>
                  <a:srgbClr val="404040"/>
                </a:solidFill>
                <a:effectLst/>
                <a:uLnTx/>
                <a:uFillTx/>
                <a:latin typeface="Trebuchet MS"/>
                <a:cs typeface="Trebuchet MS"/>
              </a:rPr>
              <a:t>65</a:t>
            </a:r>
            <a:r>
              <a:rPr kumimoji="0" lang="fr-FR" sz="2000" b="1" i="1" u="none" strike="noStrike" kern="0" cap="none" spc="-175" normalizeH="0" baseline="0" dirty="0">
                <a:ln>
                  <a:noFill/>
                </a:ln>
                <a:solidFill>
                  <a:srgbClr val="404040"/>
                </a:solidFill>
                <a:effectLst/>
                <a:uLnTx/>
                <a:uFillTx/>
                <a:latin typeface="Trebuchet MS"/>
                <a:cs typeface="Trebuchet MS"/>
              </a:rPr>
              <a:t> </a:t>
            </a:r>
            <a:r>
              <a:rPr kumimoji="0" lang="fr-FR" sz="2000" b="1" i="1" u="none" strike="noStrike" kern="0" cap="none" spc="-85" normalizeH="0" baseline="0" dirty="0">
                <a:ln>
                  <a:noFill/>
                </a:ln>
                <a:solidFill>
                  <a:srgbClr val="404040"/>
                </a:solidFill>
                <a:effectLst/>
                <a:uLnTx/>
                <a:uFillTx/>
                <a:latin typeface="Trebuchet MS"/>
                <a:cs typeface="Trebuchet MS"/>
              </a:rPr>
              <a:t>ans,</a:t>
            </a:r>
            <a:r>
              <a:rPr kumimoji="0" lang="fr-FR" sz="2000" b="1" i="1" u="none" strike="noStrike" kern="0" cap="none" spc="-170" normalizeH="0" baseline="0" dirty="0">
                <a:ln>
                  <a:noFill/>
                </a:ln>
                <a:solidFill>
                  <a:srgbClr val="404040"/>
                </a:solidFill>
                <a:effectLst/>
                <a:uLnTx/>
                <a:uFillTx/>
                <a:latin typeface="Trebuchet MS"/>
                <a:cs typeface="Trebuchet MS"/>
              </a:rPr>
              <a:t> </a:t>
            </a:r>
            <a:r>
              <a:rPr kumimoji="0" lang="fr-FR" sz="2000" b="1" i="1" u="none" strike="noStrike" kern="0" cap="none" spc="-100" normalizeH="0" baseline="0" dirty="0">
                <a:ln>
                  <a:noFill/>
                </a:ln>
                <a:solidFill>
                  <a:srgbClr val="404040"/>
                </a:solidFill>
                <a:effectLst/>
                <a:uLnTx/>
                <a:uFillTx/>
                <a:latin typeface="Trebuchet MS"/>
                <a:cs typeface="Trebuchet MS"/>
              </a:rPr>
              <a:t>l’espérance</a:t>
            </a:r>
            <a:r>
              <a:rPr kumimoji="0" lang="fr-FR" sz="2000" b="1" i="1" u="none" strike="noStrike" kern="0" cap="none" spc="-175" normalizeH="0" baseline="0" dirty="0">
                <a:ln>
                  <a:noFill/>
                </a:ln>
                <a:solidFill>
                  <a:srgbClr val="404040"/>
                </a:solidFill>
                <a:effectLst/>
                <a:uLnTx/>
                <a:uFillTx/>
                <a:latin typeface="Trebuchet MS"/>
                <a:cs typeface="Trebuchet MS"/>
              </a:rPr>
              <a:t> </a:t>
            </a:r>
            <a:r>
              <a:rPr kumimoji="0" lang="fr-FR" sz="2000" b="1" i="1" u="none" strike="noStrike" kern="0" cap="none" spc="-50" normalizeH="0" baseline="0" dirty="0">
                <a:ln>
                  <a:noFill/>
                </a:ln>
                <a:solidFill>
                  <a:srgbClr val="404040"/>
                </a:solidFill>
                <a:effectLst/>
                <a:uLnTx/>
                <a:uFillTx/>
                <a:latin typeface="Trebuchet MS"/>
                <a:cs typeface="Trebuchet MS"/>
              </a:rPr>
              <a:t>de</a:t>
            </a:r>
            <a:r>
              <a:rPr kumimoji="0" lang="fr-FR" sz="2000" b="1" i="1" u="none" strike="noStrike" kern="0" cap="none" spc="-170" normalizeH="0" baseline="0" dirty="0">
                <a:ln>
                  <a:noFill/>
                </a:ln>
                <a:solidFill>
                  <a:srgbClr val="404040"/>
                </a:solidFill>
                <a:effectLst/>
                <a:uLnTx/>
                <a:uFillTx/>
                <a:latin typeface="Trebuchet MS"/>
                <a:cs typeface="Trebuchet MS"/>
              </a:rPr>
              <a:t> </a:t>
            </a:r>
            <a:r>
              <a:rPr kumimoji="0" lang="fr-FR" sz="2000" b="1" i="1" u="none" strike="noStrike" kern="0" cap="none" spc="-75" normalizeH="0" baseline="0" dirty="0">
                <a:ln>
                  <a:noFill/>
                </a:ln>
                <a:solidFill>
                  <a:srgbClr val="404040"/>
                </a:solidFill>
                <a:effectLst/>
                <a:uLnTx/>
                <a:uFillTx/>
                <a:latin typeface="Trebuchet MS"/>
                <a:cs typeface="Trebuchet MS"/>
              </a:rPr>
              <a:t>vie</a:t>
            </a:r>
            <a:r>
              <a:rPr kumimoji="0" lang="fr-FR" sz="2000" b="1" i="1" u="none" strike="noStrike" kern="0" cap="none" spc="-170" normalizeH="0" baseline="0" dirty="0">
                <a:ln>
                  <a:noFill/>
                </a:ln>
                <a:solidFill>
                  <a:srgbClr val="404040"/>
                </a:solidFill>
                <a:effectLst/>
                <a:uLnTx/>
                <a:uFillTx/>
                <a:latin typeface="Trebuchet MS"/>
                <a:cs typeface="Trebuchet MS"/>
              </a:rPr>
              <a:t> </a:t>
            </a:r>
            <a:r>
              <a:rPr kumimoji="0" lang="fr-FR" sz="2000" b="1" i="1" u="none" strike="noStrike" kern="0" cap="none" spc="-60" normalizeH="0" baseline="0" dirty="0">
                <a:ln>
                  <a:noFill/>
                </a:ln>
                <a:solidFill>
                  <a:srgbClr val="404040"/>
                </a:solidFill>
                <a:effectLst/>
                <a:uLnTx/>
                <a:uFillTx/>
                <a:latin typeface="Trebuchet MS"/>
                <a:cs typeface="Trebuchet MS"/>
              </a:rPr>
              <a:t>en</a:t>
            </a:r>
            <a:r>
              <a:rPr kumimoji="0" lang="fr-FR" sz="2000" b="1" i="1" u="none" strike="noStrike" kern="0" cap="none" spc="-175" normalizeH="0" baseline="0" dirty="0">
                <a:ln>
                  <a:noFill/>
                </a:ln>
                <a:solidFill>
                  <a:srgbClr val="404040"/>
                </a:solidFill>
                <a:effectLst/>
                <a:uLnTx/>
                <a:uFillTx/>
                <a:latin typeface="Trebuchet MS"/>
                <a:cs typeface="Trebuchet MS"/>
              </a:rPr>
              <a:t> </a:t>
            </a:r>
            <a:r>
              <a:rPr kumimoji="0" lang="fr-FR" sz="2000" b="1" i="1" u="none" strike="noStrike" kern="0" cap="none" spc="-90" normalizeH="0" baseline="0" dirty="0">
                <a:ln>
                  <a:noFill/>
                </a:ln>
                <a:solidFill>
                  <a:srgbClr val="404040"/>
                </a:solidFill>
                <a:effectLst/>
                <a:uLnTx/>
                <a:uFillTx/>
                <a:latin typeface="Trebuchet MS"/>
                <a:cs typeface="Trebuchet MS"/>
              </a:rPr>
              <a:t>bonne</a:t>
            </a:r>
            <a:r>
              <a:rPr kumimoji="0" lang="fr-FR" sz="2000" b="1" i="1" u="none" strike="noStrike" kern="0" cap="none" spc="-175" normalizeH="0" baseline="0" dirty="0">
                <a:ln>
                  <a:noFill/>
                </a:ln>
                <a:solidFill>
                  <a:srgbClr val="404040"/>
                </a:solidFill>
                <a:effectLst/>
                <a:uLnTx/>
                <a:uFillTx/>
                <a:latin typeface="Trebuchet MS"/>
                <a:cs typeface="Trebuchet MS"/>
              </a:rPr>
              <a:t> </a:t>
            </a:r>
            <a:r>
              <a:rPr kumimoji="0" lang="fr-FR" sz="2000" b="1" i="1" u="none" strike="noStrike" kern="0" cap="none" spc="-95" normalizeH="0" baseline="0" dirty="0">
                <a:ln>
                  <a:noFill/>
                </a:ln>
                <a:solidFill>
                  <a:srgbClr val="404040"/>
                </a:solidFill>
                <a:effectLst/>
                <a:uLnTx/>
                <a:uFillTx/>
                <a:latin typeface="Trebuchet MS"/>
                <a:cs typeface="Trebuchet MS"/>
              </a:rPr>
              <a:t>santé </a:t>
            </a:r>
            <a:r>
              <a:rPr kumimoji="0" lang="fr-FR" sz="2000" strike="noStrike" kern="0" cap="none" spc="-85" normalizeH="0" baseline="0" dirty="0">
                <a:ln>
                  <a:noFill/>
                </a:ln>
                <a:solidFill>
                  <a:srgbClr val="404040"/>
                </a:solidFill>
                <a:effectLst/>
                <a:uLnTx/>
                <a:uFillTx/>
                <a:latin typeface="Trebuchet MS"/>
                <a:cs typeface="Trebuchet MS"/>
              </a:rPr>
              <a:t>est</a:t>
            </a:r>
            <a:r>
              <a:rPr kumimoji="0" lang="fr-FR" sz="2000" b="0" i="0" u="none" strike="noStrike" kern="0" cap="none" spc="-85" normalizeH="0" baseline="0" dirty="0">
                <a:ln>
                  <a:noFill/>
                </a:ln>
                <a:solidFill>
                  <a:srgbClr val="404040"/>
                </a:solidFill>
                <a:effectLst/>
                <a:uLnTx/>
                <a:uFillTx/>
                <a:latin typeface="Trebuchet MS"/>
                <a:cs typeface="Trebuchet MS"/>
              </a:rPr>
              <a:t>,</a:t>
            </a:r>
            <a:r>
              <a:rPr kumimoji="0" lang="fr-FR" sz="2000" b="0" i="0" u="none" strike="noStrike" kern="0" cap="none" spc="-190" normalizeH="0" baseline="0" dirty="0">
                <a:ln>
                  <a:noFill/>
                </a:ln>
                <a:solidFill>
                  <a:srgbClr val="404040"/>
                </a:solidFill>
                <a:effectLst/>
                <a:uLnTx/>
                <a:uFillTx/>
                <a:latin typeface="Trebuchet MS"/>
                <a:cs typeface="Trebuchet MS"/>
              </a:rPr>
              <a:t> </a:t>
            </a:r>
            <a:r>
              <a:rPr kumimoji="0" lang="fr-FR" sz="2000" b="0" i="0" u="none" strike="noStrike" kern="0" cap="none" spc="-60" normalizeH="0" baseline="0" dirty="0">
                <a:ln>
                  <a:noFill/>
                </a:ln>
                <a:solidFill>
                  <a:srgbClr val="404040"/>
                </a:solidFill>
                <a:effectLst/>
                <a:uLnTx/>
                <a:uFillTx/>
                <a:latin typeface="Trebuchet MS"/>
                <a:cs typeface="Trebuchet MS"/>
              </a:rPr>
              <a:t>en</a:t>
            </a:r>
            <a:r>
              <a:rPr kumimoji="0" lang="fr-FR" sz="2000" b="0" i="0" u="none" strike="noStrike" kern="0" cap="none" spc="-185" normalizeH="0" baseline="0" dirty="0">
                <a:ln>
                  <a:noFill/>
                </a:ln>
                <a:solidFill>
                  <a:srgbClr val="404040"/>
                </a:solidFill>
                <a:effectLst/>
                <a:uLnTx/>
                <a:uFillTx/>
                <a:latin typeface="Trebuchet MS"/>
                <a:cs typeface="Trebuchet MS"/>
              </a:rPr>
              <a:t> </a:t>
            </a:r>
            <a:r>
              <a:rPr kumimoji="0" lang="fr-FR" sz="2000" b="0" i="0" u="none" strike="noStrike" kern="0" cap="none" spc="-90" normalizeH="0" baseline="0" dirty="0">
                <a:ln>
                  <a:noFill/>
                </a:ln>
                <a:solidFill>
                  <a:srgbClr val="404040"/>
                </a:solidFill>
                <a:effectLst/>
                <a:uLnTx/>
                <a:uFillTx/>
                <a:latin typeface="Trebuchet MS"/>
                <a:cs typeface="Trebuchet MS"/>
              </a:rPr>
              <a:t>2019,</a:t>
            </a:r>
            <a:r>
              <a:rPr kumimoji="0" lang="fr-FR" sz="2000" b="0" i="0" u="none" strike="noStrike" kern="0" cap="none" spc="-185" normalizeH="0" baseline="0" dirty="0">
                <a:ln>
                  <a:noFill/>
                </a:ln>
                <a:solidFill>
                  <a:srgbClr val="404040"/>
                </a:solidFill>
                <a:effectLst/>
                <a:uLnTx/>
                <a:uFillTx/>
                <a:latin typeface="Trebuchet MS"/>
                <a:cs typeface="Trebuchet MS"/>
              </a:rPr>
              <a:t> </a:t>
            </a:r>
            <a:r>
              <a:rPr kumimoji="0" lang="fr-FR" sz="2000" b="0" i="0" u="none" strike="noStrike" kern="0" cap="none" spc="-50" normalizeH="0" baseline="0" dirty="0">
                <a:ln>
                  <a:noFill/>
                </a:ln>
                <a:solidFill>
                  <a:srgbClr val="404040"/>
                </a:solidFill>
                <a:effectLst/>
                <a:uLnTx/>
                <a:uFillTx/>
                <a:latin typeface="Trebuchet MS"/>
                <a:cs typeface="Trebuchet MS"/>
              </a:rPr>
              <a:t>de</a:t>
            </a:r>
            <a:r>
              <a:rPr kumimoji="0" lang="fr-FR" sz="2000" b="0" i="0" u="none" strike="noStrike" kern="0" cap="none" spc="-180" normalizeH="0" baseline="0" dirty="0">
                <a:ln>
                  <a:noFill/>
                </a:ln>
                <a:solidFill>
                  <a:srgbClr val="404040"/>
                </a:solidFill>
                <a:effectLst/>
                <a:uLnTx/>
                <a:uFillTx/>
                <a:latin typeface="Trebuchet MS"/>
                <a:cs typeface="Trebuchet MS"/>
              </a:rPr>
              <a:t> </a:t>
            </a:r>
            <a:r>
              <a:rPr kumimoji="0" lang="fr-FR" sz="2000" b="0" i="0" u="none" strike="noStrike" kern="0" cap="none" spc="-50" normalizeH="0" baseline="0" dirty="0">
                <a:ln>
                  <a:noFill/>
                </a:ln>
                <a:solidFill>
                  <a:srgbClr val="404040"/>
                </a:solidFill>
                <a:effectLst/>
                <a:uLnTx/>
                <a:uFillTx/>
                <a:latin typeface="Trebuchet MS"/>
                <a:cs typeface="Trebuchet MS"/>
              </a:rPr>
              <a:t>: </a:t>
            </a:r>
            <a:r>
              <a:rPr kumimoji="0" lang="fr-FR" sz="2000" b="0" i="0" u="none" strike="noStrike" kern="0" cap="none" spc="-85" normalizeH="0" baseline="0" dirty="0">
                <a:ln>
                  <a:noFill/>
                </a:ln>
                <a:solidFill>
                  <a:srgbClr val="404040"/>
                </a:solidFill>
                <a:effectLst/>
                <a:uLnTx/>
                <a:uFillTx/>
                <a:latin typeface="Trebuchet MS"/>
                <a:cs typeface="Trebuchet MS"/>
              </a:rPr>
              <a:t>63,7</a:t>
            </a:r>
            <a:r>
              <a:rPr kumimoji="0" lang="fr-FR" sz="2000" b="0" i="0" u="none" strike="noStrike" kern="0" cap="none" spc="-180" normalizeH="0" baseline="0" dirty="0">
                <a:ln>
                  <a:noFill/>
                </a:ln>
                <a:solidFill>
                  <a:srgbClr val="404040"/>
                </a:solidFill>
                <a:effectLst/>
                <a:uLnTx/>
                <a:uFillTx/>
                <a:latin typeface="Trebuchet MS"/>
                <a:cs typeface="Trebuchet MS"/>
              </a:rPr>
              <a:t> </a:t>
            </a:r>
            <a:r>
              <a:rPr kumimoji="0" lang="fr-FR" sz="2000" b="0" i="0" u="none" strike="noStrike" kern="0" cap="none" spc="-75" normalizeH="0" baseline="0" dirty="0">
                <a:ln>
                  <a:noFill/>
                </a:ln>
                <a:solidFill>
                  <a:srgbClr val="404040"/>
                </a:solidFill>
                <a:effectLst/>
                <a:uLnTx/>
                <a:uFillTx/>
                <a:latin typeface="Trebuchet MS"/>
                <a:cs typeface="Trebuchet MS"/>
              </a:rPr>
              <a:t>ans</a:t>
            </a:r>
            <a:r>
              <a:rPr kumimoji="0" lang="fr-FR" sz="2000" b="0" i="0" u="none" strike="noStrike" kern="0" cap="none" spc="-180" normalizeH="0" baseline="0" dirty="0">
                <a:ln>
                  <a:noFill/>
                </a:ln>
                <a:solidFill>
                  <a:srgbClr val="404040"/>
                </a:solidFill>
                <a:effectLst/>
                <a:uLnTx/>
                <a:uFillTx/>
                <a:latin typeface="Trebuchet MS"/>
                <a:cs typeface="Trebuchet MS"/>
              </a:rPr>
              <a:t> </a:t>
            </a:r>
            <a:r>
              <a:rPr kumimoji="0" lang="fr-FR" sz="2000" b="0" i="0" u="none" strike="noStrike" kern="0" cap="none" spc="-85" normalizeH="0" baseline="0" dirty="0">
                <a:ln>
                  <a:noFill/>
                </a:ln>
                <a:solidFill>
                  <a:srgbClr val="404040"/>
                </a:solidFill>
                <a:effectLst/>
                <a:uLnTx/>
                <a:uFillTx/>
                <a:latin typeface="Trebuchet MS"/>
                <a:cs typeface="Trebuchet MS"/>
              </a:rPr>
              <a:t>pour</a:t>
            </a:r>
            <a:r>
              <a:rPr kumimoji="0" lang="fr-FR" sz="2000" b="0" i="0" u="none" strike="noStrike" kern="0" cap="none" spc="-180" normalizeH="0" baseline="0" dirty="0">
                <a:ln>
                  <a:noFill/>
                </a:ln>
                <a:solidFill>
                  <a:srgbClr val="404040"/>
                </a:solidFill>
                <a:effectLst/>
                <a:uLnTx/>
                <a:uFillTx/>
                <a:latin typeface="Trebuchet MS"/>
                <a:cs typeface="Trebuchet MS"/>
              </a:rPr>
              <a:t> </a:t>
            </a:r>
            <a:r>
              <a:rPr kumimoji="0" lang="fr-FR" sz="2000" b="0" i="0" u="none" strike="noStrike" kern="0" cap="none" spc="-75" normalizeH="0" baseline="0" dirty="0">
                <a:ln>
                  <a:noFill/>
                </a:ln>
                <a:solidFill>
                  <a:srgbClr val="404040"/>
                </a:solidFill>
                <a:effectLst/>
                <a:uLnTx/>
                <a:uFillTx/>
                <a:latin typeface="Trebuchet MS"/>
                <a:cs typeface="Trebuchet MS"/>
              </a:rPr>
              <a:t>les </a:t>
            </a:r>
            <a:r>
              <a:rPr kumimoji="0" lang="fr-FR" sz="2000" b="0" i="0" u="none" strike="noStrike" kern="0" cap="none" spc="-50" normalizeH="0" baseline="0" dirty="0">
                <a:ln>
                  <a:noFill/>
                </a:ln>
                <a:solidFill>
                  <a:srgbClr val="404040"/>
                </a:solidFill>
                <a:effectLst/>
                <a:uLnTx/>
                <a:uFillTx/>
                <a:latin typeface="Trebuchet MS"/>
                <a:cs typeface="Trebuchet MS"/>
              </a:rPr>
              <a:t>hommes et  </a:t>
            </a:r>
            <a:r>
              <a:rPr kumimoji="0" lang="fr-FR" sz="2000" b="0" i="0" u="none" strike="noStrike" kern="0" cap="none" spc="-85" normalizeH="0" baseline="0" dirty="0">
                <a:ln>
                  <a:noFill/>
                </a:ln>
                <a:solidFill>
                  <a:srgbClr val="404040"/>
                </a:solidFill>
                <a:effectLst/>
                <a:uLnTx/>
                <a:uFillTx/>
                <a:latin typeface="Trebuchet MS"/>
                <a:cs typeface="Trebuchet MS"/>
              </a:rPr>
              <a:t>64,6</a:t>
            </a:r>
            <a:r>
              <a:rPr kumimoji="0" lang="fr-FR" sz="2000" b="0" i="0" u="none" strike="noStrike" kern="0" cap="none" spc="-180" normalizeH="0" baseline="0" dirty="0">
                <a:ln>
                  <a:noFill/>
                </a:ln>
                <a:solidFill>
                  <a:srgbClr val="404040"/>
                </a:solidFill>
                <a:effectLst/>
                <a:uLnTx/>
                <a:uFillTx/>
                <a:latin typeface="Trebuchet MS"/>
                <a:cs typeface="Trebuchet MS"/>
              </a:rPr>
              <a:t> </a:t>
            </a:r>
            <a:r>
              <a:rPr kumimoji="0" lang="fr-FR" sz="2000" b="0" i="0" u="none" strike="noStrike" kern="0" cap="none" spc="-75" normalizeH="0" baseline="0" dirty="0">
                <a:ln>
                  <a:noFill/>
                </a:ln>
                <a:solidFill>
                  <a:srgbClr val="404040"/>
                </a:solidFill>
                <a:effectLst/>
                <a:uLnTx/>
                <a:uFillTx/>
                <a:latin typeface="Trebuchet MS"/>
                <a:cs typeface="Trebuchet MS"/>
              </a:rPr>
              <a:t>ans</a:t>
            </a:r>
            <a:r>
              <a:rPr kumimoji="0" lang="fr-FR" sz="2000" b="0" i="0" u="none" strike="noStrike" kern="0" cap="none" spc="-180" normalizeH="0" baseline="0" dirty="0">
                <a:ln>
                  <a:noFill/>
                </a:ln>
                <a:solidFill>
                  <a:srgbClr val="404040"/>
                </a:solidFill>
                <a:effectLst/>
                <a:uLnTx/>
                <a:uFillTx/>
                <a:latin typeface="Trebuchet MS"/>
                <a:cs typeface="Trebuchet MS"/>
              </a:rPr>
              <a:t> </a:t>
            </a:r>
            <a:r>
              <a:rPr kumimoji="0" lang="fr-FR" sz="2000" b="0" i="0" u="none" strike="noStrike" kern="0" cap="none" spc="-85" normalizeH="0" baseline="0" dirty="0">
                <a:ln>
                  <a:noFill/>
                </a:ln>
                <a:solidFill>
                  <a:srgbClr val="404040"/>
                </a:solidFill>
                <a:effectLst/>
                <a:uLnTx/>
                <a:uFillTx/>
                <a:latin typeface="Trebuchet MS"/>
                <a:cs typeface="Trebuchet MS"/>
              </a:rPr>
              <a:t>pour</a:t>
            </a:r>
            <a:r>
              <a:rPr kumimoji="0" lang="fr-FR" sz="2000" b="0" i="0" u="none" strike="noStrike" kern="0" cap="none" spc="-180" normalizeH="0" baseline="0" dirty="0">
                <a:ln>
                  <a:noFill/>
                </a:ln>
                <a:solidFill>
                  <a:srgbClr val="404040"/>
                </a:solidFill>
                <a:effectLst/>
                <a:uLnTx/>
                <a:uFillTx/>
                <a:latin typeface="Trebuchet MS"/>
                <a:cs typeface="Trebuchet MS"/>
              </a:rPr>
              <a:t> </a:t>
            </a:r>
            <a:r>
              <a:rPr kumimoji="0" lang="fr-FR" sz="2000" b="0" i="0" u="none" strike="noStrike" kern="0" cap="none" spc="-75" normalizeH="0" baseline="0" dirty="0">
                <a:ln>
                  <a:noFill/>
                </a:ln>
                <a:solidFill>
                  <a:srgbClr val="404040"/>
                </a:solidFill>
                <a:effectLst/>
                <a:uLnTx/>
                <a:uFillTx/>
                <a:latin typeface="Trebuchet MS"/>
                <a:cs typeface="Trebuchet MS"/>
              </a:rPr>
              <a:t>les</a:t>
            </a:r>
            <a:r>
              <a:rPr kumimoji="0" lang="fr-FR" sz="2000" b="0" i="0" u="none" strike="noStrike" kern="0" cap="none" spc="-175" normalizeH="0" baseline="0" dirty="0">
                <a:ln>
                  <a:noFill/>
                </a:ln>
                <a:solidFill>
                  <a:srgbClr val="404040"/>
                </a:solidFill>
                <a:effectLst/>
                <a:uLnTx/>
                <a:uFillTx/>
                <a:latin typeface="Trebuchet MS"/>
                <a:cs typeface="Trebuchet MS"/>
              </a:rPr>
              <a:t> </a:t>
            </a:r>
            <a:r>
              <a:rPr kumimoji="0" lang="fr-FR" sz="2000" b="0" i="0" u="none" strike="noStrike" kern="0" cap="none" spc="-80" normalizeH="0" baseline="0" dirty="0">
                <a:ln>
                  <a:noFill/>
                </a:ln>
                <a:solidFill>
                  <a:srgbClr val="404040"/>
                </a:solidFill>
                <a:effectLst/>
                <a:uLnTx/>
                <a:uFillTx/>
                <a:latin typeface="Trebuchet MS"/>
                <a:cs typeface="Trebuchet MS"/>
              </a:rPr>
              <a:t>femmes</a:t>
            </a:r>
            <a:endParaRPr kumimoji="0" lang="fr-FR" sz="1900" b="0" i="0" u="none" strike="noStrike" kern="0" cap="none" spc="-120" normalizeH="0" baseline="0" dirty="0">
              <a:ln>
                <a:noFill/>
              </a:ln>
              <a:solidFill>
                <a:srgbClr val="404040"/>
              </a:solidFill>
              <a:effectLst/>
              <a:uLnTx/>
              <a:uFillTx/>
              <a:latin typeface="Trebuchet MS"/>
              <a:cs typeface="Trebuchet MS"/>
            </a:endParaRPr>
          </a:p>
          <a:p>
            <a:pPr marL="355600" marR="5080" lvl="0" indent="-342900" algn="just" defTabSz="914400" eaLnBrk="1" fontAlgn="auto" latinLnBrk="0" hangingPunct="1">
              <a:lnSpc>
                <a:spcPts val="2200"/>
              </a:lnSpc>
              <a:spcBef>
                <a:spcPts val="240"/>
              </a:spcBef>
              <a:spcAft>
                <a:spcPts val="1200"/>
              </a:spcAft>
              <a:buClrTx/>
              <a:buSzTx/>
              <a:buFont typeface="Wingdings" panose="05000000000000000000" pitchFamily="2" charset="2"/>
              <a:buChar char="Ø"/>
              <a:tabLst/>
              <a:defRPr/>
            </a:pPr>
            <a:r>
              <a:rPr kumimoji="0" lang="fr-FR" sz="1900" b="0" i="0" u="none" strike="noStrike" kern="0" cap="none" spc="-120" normalizeH="0" baseline="0" dirty="0">
                <a:ln>
                  <a:noFill/>
                </a:ln>
                <a:solidFill>
                  <a:srgbClr val="404040"/>
                </a:solidFill>
                <a:effectLst/>
                <a:uLnTx/>
                <a:uFillTx/>
                <a:latin typeface="Trebuchet MS"/>
                <a:cs typeface="Trebuchet MS"/>
              </a:rPr>
              <a:t>L’espérance</a:t>
            </a:r>
            <a:r>
              <a:rPr kumimoji="0" lang="fr-FR" sz="1900" b="0" i="0" u="none" strike="noStrike" kern="0" cap="none" spc="-185" normalizeH="0" baseline="0" dirty="0">
                <a:ln>
                  <a:noFill/>
                </a:ln>
                <a:solidFill>
                  <a:srgbClr val="404040"/>
                </a:solidFill>
                <a:effectLst/>
                <a:uLnTx/>
                <a:uFillTx/>
                <a:latin typeface="Trebuchet MS"/>
                <a:cs typeface="Trebuchet MS"/>
              </a:rPr>
              <a:t> </a:t>
            </a:r>
            <a:r>
              <a:rPr kumimoji="0" lang="fr-FR" sz="1900" b="0" i="0" u="none" strike="noStrike" kern="0" cap="none" spc="-50" normalizeH="0" baseline="0" dirty="0">
                <a:ln>
                  <a:noFill/>
                </a:ln>
                <a:solidFill>
                  <a:srgbClr val="404040"/>
                </a:solidFill>
                <a:effectLst/>
                <a:uLnTx/>
                <a:uFillTx/>
                <a:latin typeface="Trebuchet MS"/>
                <a:cs typeface="Trebuchet MS"/>
              </a:rPr>
              <a:t>de</a:t>
            </a:r>
            <a:r>
              <a:rPr kumimoji="0" lang="fr-FR" sz="1900" b="0" i="0" u="none" strike="noStrike" kern="0" cap="none" spc="-170" normalizeH="0" baseline="0" dirty="0">
                <a:ln>
                  <a:noFill/>
                </a:ln>
                <a:solidFill>
                  <a:srgbClr val="404040"/>
                </a:solidFill>
                <a:effectLst/>
                <a:uLnTx/>
                <a:uFillTx/>
                <a:latin typeface="Trebuchet MS"/>
                <a:cs typeface="Trebuchet MS"/>
              </a:rPr>
              <a:t> </a:t>
            </a:r>
            <a:r>
              <a:rPr kumimoji="0" lang="fr-FR" sz="1900" b="0" i="0" u="none" strike="noStrike" kern="0" cap="none" spc="-75" normalizeH="0" baseline="0" dirty="0">
                <a:ln>
                  <a:noFill/>
                </a:ln>
                <a:solidFill>
                  <a:srgbClr val="404040"/>
                </a:solidFill>
                <a:effectLst/>
                <a:uLnTx/>
                <a:uFillTx/>
                <a:latin typeface="Trebuchet MS"/>
                <a:cs typeface="Trebuchet MS"/>
              </a:rPr>
              <a:t>vie</a:t>
            </a:r>
            <a:r>
              <a:rPr kumimoji="0" lang="fr-FR" sz="1900" b="0" i="0" u="none" strike="noStrike" kern="0" cap="none" spc="-170" normalizeH="0" baseline="0" dirty="0">
                <a:ln>
                  <a:noFill/>
                </a:ln>
                <a:solidFill>
                  <a:srgbClr val="404040"/>
                </a:solidFill>
                <a:effectLst/>
                <a:uLnTx/>
                <a:uFillTx/>
                <a:latin typeface="Trebuchet MS"/>
                <a:cs typeface="Trebuchet MS"/>
              </a:rPr>
              <a:t> </a:t>
            </a:r>
            <a:r>
              <a:rPr kumimoji="0" lang="fr-FR" sz="1900" b="0" i="0" u="none" strike="noStrike" kern="0" cap="none" spc="-60" normalizeH="0" baseline="0" dirty="0">
                <a:ln>
                  <a:noFill/>
                </a:ln>
                <a:solidFill>
                  <a:srgbClr val="404040"/>
                </a:solidFill>
                <a:effectLst/>
                <a:uLnTx/>
                <a:uFillTx/>
                <a:latin typeface="Trebuchet MS"/>
                <a:cs typeface="Trebuchet MS"/>
              </a:rPr>
              <a:t>ne</a:t>
            </a:r>
            <a:r>
              <a:rPr kumimoji="0" lang="fr-FR" sz="1900" b="0" i="0" u="none" strike="noStrike" kern="0" cap="none" spc="-170" normalizeH="0" baseline="0" dirty="0">
                <a:ln>
                  <a:noFill/>
                </a:ln>
                <a:solidFill>
                  <a:srgbClr val="404040"/>
                </a:solidFill>
                <a:effectLst/>
                <a:uLnTx/>
                <a:uFillTx/>
                <a:latin typeface="Trebuchet MS"/>
                <a:cs typeface="Trebuchet MS"/>
              </a:rPr>
              <a:t> </a:t>
            </a:r>
            <a:r>
              <a:rPr kumimoji="0" lang="fr-FR" sz="1900" b="0" i="0" u="none" strike="noStrike" kern="0" cap="none" spc="-100" normalizeH="0" baseline="0" dirty="0">
                <a:ln>
                  <a:noFill/>
                </a:ln>
                <a:solidFill>
                  <a:srgbClr val="404040"/>
                </a:solidFill>
                <a:effectLst/>
                <a:uLnTx/>
                <a:uFillTx/>
                <a:latin typeface="Trebuchet MS"/>
                <a:cs typeface="Trebuchet MS"/>
              </a:rPr>
              <a:t>constitue</a:t>
            </a:r>
            <a:r>
              <a:rPr kumimoji="0" lang="fr-FR" sz="1900" b="0" i="0" u="none" strike="noStrike" kern="0" cap="none" spc="-170" normalizeH="0" baseline="0" dirty="0">
                <a:ln>
                  <a:noFill/>
                </a:ln>
                <a:solidFill>
                  <a:srgbClr val="404040"/>
                </a:solidFill>
                <a:effectLst/>
                <a:uLnTx/>
                <a:uFillTx/>
                <a:latin typeface="Trebuchet MS"/>
                <a:cs typeface="Trebuchet MS"/>
              </a:rPr>
              <a:t> </a:t>
            </a:r>
            <a:r>
              <a:rPr kumimoji="0" lang="fr-FR" sz="1900" b="0" i="0" u="none" strike="noStrike" kern="0" cap="none" spc="-75" normalizeH="0" baseline="0" dirty="0">
                <a:ln>
                  <a:noFill/>
                </a:ln>
                <a:solidFill>
                  <a:srgbClr val="404040"/>
                </a:solidFill>
                <a:effectLst/>
                <a:uLnTx/>
                <a:uFillTx/>
                <a:latin typeface="Trebuchet MS"/>
                <a:cs typeface="Trebuchet MS"/>
              </a:rPr>
              <a:t>pas</a:t>
            </a:r>
            <a:r>
              <a:rPr kumimoji="0" lang="fr-FR" sz="1900" b="0" i="0" u="none" strike="noStrike" kern="0" cap="none" spc="-160" normalizeH="0" baseline="0" dirty="0">
                <a:ln>
                  <a:noFill/>
                </a:ln>
                <a:solidFill>
                  <a:srgbClr val="404040"/>
                </a:solidFill>
                <a:effectLst/>
                <a:uLnTx/>
                <a:uFillTx/>
                <a:latin typeface="Trebuchet MS"/>
                <a:cs typeface="Trebuchet MS"/>
              </a:rPr>
              <a:t> </a:t>
            </a:r>
            <a:r>
              <a:rPr kumimoji="0" lang="fr-FR" sz="1900" b="0" i="0" u="none" strike="noStrike" kern="0" cap="none" spc="-60" normalizeH="0" baseline="0" dirty="0">
                <a:ln>
                  <a:noFill/>
                </a:ln>
                <a:solidFill>
                  <a:srgbClr val="404040"/>
                </a:solidFill>
                <a:effectLst/>
                <a:uLnTx/>
                <a:uFillTx/>
                <a:latin typeface="Trebuchet MS"/>
                <a:cs typeface="Trebuchet MS"/>
              </a:rPr>
              <a:t>un</a:t>
            </a:r>
            <a:r>
              <a:rPr kumimoji="0" lang="fr-FR" sz="1900" b="0" i="0" u="none" strike="noStrike" kern="0" cap="none" spc="-170" normalizeH="0" baseline="0" dirty="0">
                <a:ln>
                  <a:noFill/>
                </a:ln>
                <a:solidFill>
                  <a:srgbClr val="404040"/>
                </a:solidFill>
                <a:effectLst/>
                <a:uLnTx/>
                <a:uFillTx/>
                <a:latin typeface="Trebuchet MS"/>
                <a:cs typeface="Trebuchet MS"/>
              </a:rPr>
              <a:t> </a:t>
            </a:r>
            <a:r>
              <a:rPr kumimoji="0" lang="fr-FR" sz="1900" b="0" i="0" u="none" strike="noStrike" kern="0" cap="none" spc="-10" normalizeH="0" baseline="0" dirty="0">
                <a:ln>
                  <a:noFill/>
                </a:ln>
                <a:solidFill>
                  <a:srgbClr val="404040"/>
                </a:solidFill>
                <a:effectLst/>
                <a:uLnTx/>
                <a:uFillTx/>
                <a:latin typeface="Trebuchet MS"/>
                <a:cs typeface="Trebuchet MS"/>
              </a:rPr>
              <a:t>argument </a:t>
            </a:r>
            <a:r>
              <a:rPr kumimoji="0" lang="fr-FR" sz="1900" b="0" i="0" u="none" strike="noStrike" kern="0" cap="none" spc="-95" normalizeH="0" baseline="0" dirty="0">
                <a:ln>
                  <a:noFill/>
                </a:ln>
                <a:solidFill>
                  <a:srgbClr val="404040"/>
                </a:solidFill>
                <a:effectLst/>
                <a:uLnTx/>
                <a:uFillTx/>
                <a:latin typeface="Trebuchet MS"/>
                <a:cs typeface="Trebuchet MS"/>
              </a:rPr>
              <a:t>valable,</a:t>
            </a:r>
            <a:r>
              <a:rPr kumimoji="0" lang="fr-FR" sz="1900" b="0" i="0" u="none" strike="noStrike" kern="0" cap="none" spc="-165" normalizeH="0" baseline="0" dirty="0">
                <a:ln>
                  <a:noFill/>
                </a:ln>
                <a:solidFill>
                  <a:srgbClr val="404040"/>
                </a:solidFill>
                <a:effectLst/>
                <a:uLnTx/>
                <a:uFillTx/>
                <a:latin typeface="Trebuchet MS"/>
                <a:cs typeface="Trebuchet MS"/>
              </a:rPr>
              <a:t> </a:t>
            </a:r>
            <a:r>
              <a:rPr kumimoji="0" lang="fr-FR" sz="1900" b="0" i="0" u="none" strike="noStrike" kern="0" cap="none" spc="-85" normalizeH="0" baseline="0" dirty="0">
                <a:ln>
                  <a:noFill/>
                </a:ln>
                <a:solidFill>
                  <a:srgbClr val="404040"/>
                </a:solidFill>
                <a:effectLst/>
                <a:uLnTx/>
                <a:uFillTx/>
                <a:latin typeface="Trebuchet MS"/>
                <a:cs typeface="Trebuchet MS"/>
              </a:rPr>
              <a:t>sauf</a:t>
            </a:r>
            <a:r>
              <a:rPr kumimoji="0" lang="fr-FR" sz="1900" b="0" i="0" u="none" strike="noStrike" kern="0" cap="none" spc="-160" normalizeH="0" baseline="0" dirty="0">
                <a:ln>
                  <a:noFill/>
                </a:ln>
                <a:solidFill>
                  <a:srgbClr val="404040"/>
                </a:solidFill>
                <a:effectLst/>
                <a:uLnTx/>
                <a:uFillTx/>
                <a:latin typeface="Trebuchet MS"/>
                <a:cs typeface="Trebuchet MS"/>
              </a:rPr>
              <a:t> </a:t>
            </a:r>
            <a:r>
              <a:rPr kumimoji="0" lang="fr-FR" sz="1900" b="0" i="0" u="none" strike="noStrike" kern="0" cap="none" spc="0" normalizeH="0" baseline="0" dirty="0">
                <a:ln>
                  <a:noFill/>
                </a:ln>
                <a:solidFill>
                  <a:srgbClr val="404040"/>
                </a:solidFill>
                <a:effectLst/>
                <a:uLnTx/>
                <a:uFillTx/>
                <a:latin typeface="Trebuchet MS"/>
                <a:cs typeface="Trebuchet MS"/>
              </a:rPr>
              <a:t>à</a:t>
            </a:r>
            <a:r>
              <a:rPr kumimoji="0" lang="fr-FR" sz="1900" b="0" i="0" u="none" strike="noStrike" kern="0" cap="none" spc="-160" normalizeH="0" baseline="0" dirty="0">
                <a:ln>
                  <a:noFill/>
                </a:ln>
                <a:solidFill>
                  <a:srgbClr val="404040"/>
                </a:solidFill>
                <a:effectLst/>
                <a:uLnTx/>
                <a:uFillTx/>
                <a:latin typeface="Trebuchet MS"/>
                <a:cs typeface="Trebuchet MS"/>
              </a:rPr>
              <a:t> </a:t>
            </a:r>
            <a:r>
              <a:rPr kumimoji="0" lang="fr-FR" sz="1900" b="0" i="0" u="none" strike="noStrike" kern="0" cap="none" spc="-100" normalizeH="0" baseline="0" dirty="0">
                <a:ln>
                  <a:noFill/>
                </a:ln>
                <a:solidFill>
                  <a:srgbClr val="404040"/>
                </a:solidFill>
                <a:effectLst/>
                <a:uLnTx/>
                <a:uFillTx/>
                <a:latin typeface="Trebuchet MS"/>
                <a:cs typeface="Trebuchet MS"/>
              </a:rPr>
              <a:t>considérer</a:t>
            </a:r>
            <a:r>
              <a:rPr kumimoji="0" lang="fr-FR" sz="1900" b="0" i="0" u="none" strike="noStrike" kern="0" cap="none" spc="-160" normalizeH="0" baseline="0" dirty="0">
                <a:ln>
                  <a:noFill/>
                </a:ln>
                <a:solidFill>
                  <a:srgbClr val="404040"/>
                </a:solidFill>
                <a:effectLst/>
                <a:uLnTx/>
                <a:uFillTx/>
                <a:latin typeface="Trebuchet MS"/>
                <a:cs typeface="Trebuchet MS"/>
              </a:rPr>
              <a:t> </a:t>
            </a:r>
            <a:r>
              <a:rPr kumimoji="0" lang="fr-FR" sz="1900" b="0" i="0" u="none" strike="noStrike" kern="0" cap="none" spc="-90" normalizeH="0" baseline="0" dirty="0">
                <a:ln>
                  <a:noFill/>
                </a:ln>
                <a:solidFill>
                  <a:srgbClr val="404040"/>
                </a:solidFill>
                <a:effectLst/>
                <a:uLnTx/>
                <a:uFillTx/>
                <a:latin typeface="Trebuchet MS"/>
                <a:cs typeface="Trebuchet MS"/>
              </a:rPr>
              <a:t>qu’il</a:t>
            </a:r>
            <a:r>
              <a:rPr kumimoji="0" lang="fr-FR" sz="1900" b="0" i="0" u="none" strike="noStrike" kern="0" cap="none" spc="-165" normalizeH="0" baseline="0" dirty="0">
                <a:ln>
                  <a:noFill/>
                </a:ln>
                <a:solidFill>
                  <a:srgbClr val="404040"/>
                </a:solidFill>
                <a:effectLst/>
                <a:uLnTx/>
                <a:uFillTx/>
                <a:latin typeface="Trebuchet MS"/>
                <a:cs typeface="Trebuchet MS"/>
              </a:rPr>
              <a:t> </a:t>
            </a:r>
            <a:r>
              <a:rPr kumimoji="0" lang="fr-FR" sz="1900" b="0" i="0" u="none" strike="noStrike" kern="0" cap="none" spc="-100" normalizeH="0" baseline="0" dirty="0">
                <a:ln>
                  <a:noFill/>
                </a:ln>
                <a:solidFill>
                  <a:srgbClr val="404040"/>
                </a:solidFill>
                <a:effectLst/>
                <a:uLnTx/>
                <a:uFillTx/>
                <a:latin typeface="Trebuchet MS"/>
                <a:cs typeface="Trebuchet MS"/>
              </a:rPr>
              <a:t>existerait</a:t>
            </a:r>
            <a:r>
              <a:rPr kumimoji="0" lang="fr-FR" sz="1900" b="0" i="0" u="none" strike="noStrike" kern="0" cap="none" spc="-160" normalizeH="0" baseline="0" dirty="0">
                <a:ln>
                  <a:noFill/>
                </a:ln>
                <a:solidFill>
                  <a:srgbClr val="404040"/>
                </a:solidFill>
                <a:effectLst/>
                <a:uLnTx/>
                <a:uFillTx/>
                <a:latin typeface="Trebuchet MS"/>
                <a:cs typeface="Trebuchet MS"/>
              </a:rPr>
              <a:t> </a:t>
            </a:r>
            <a:r>
              <a:rPr kumimoji="0" lang="fr-FR" sz="1900" b="0" i="0" u="none" strike="noStrike" kern="0" cap="none" spc="-50" normalizeH="0" baseline="0" dirty="0">
                <a:ln>
                  <a:noFill/>
                </a:ln>
                <a:solidFill>
                  <a:srgbClr val="404040"/>
                </a:solidFill>
                <a:effectLst/>
                <a:uLnTx/>
                <a:uFillTx/>
                <a:latin typeface="Trebuchet MS"/>
                <a:cs typeface="Trebuchet MS"/>
              </a:rPr>
              <a:t>un</a:t>
            </a:r>
            <a:r>
              <a:rPr kumimoji="0" lang="fr-FR" sz="1900" b="0" i="0" u="none" strike="noStrike" kern="0" cap="none" spc="-160" normalizeH="0" baseline="0" dirty="0">
                <a:ln>
                  <a:noFill/>
                </a:ln>
                <a:solidFill>
                  <a:srgbClr val="404040"/>
                </a:solidFill>
                <a:effectLst/>
                <a:uLnTx/>
                <a:uFillTx/>
                <a:latin typeface="Trebuchet MS"/>
                <a:cs typeface="Trebuchet MS"/>
              </a:rPr>
              <a:t> </a:t>
            </a:r>
            <a:r>
              <a:rPr kumimoji="0" lang="fr-FR" sz="1900" b="0" i="0" u="none" strike="noStrike" kern="0" cap="none" spc="-10" normalizeH="0" baseline="0" dirty="0">
                <a:ln>
                  <a:noFill/>
                </a:ln>
                <a:solidFill>
                  <a:srgbClr val="404040"/>
                </a:solidFill>
                <a:effectLst/>
                <a:uLnTx/>
                <a:uFillTx/>
                <a:latin typeface="Trebuchet MS"/>
                <a:cs typeface="Trebuchet MS"/>
              </a:rPr>
              <a:t>ratio </a:t>
            </a:r>
            <a:r>
              <a:rPr kumimoji="0" lang="fr-FR" sz="1900" b="0" i="0" u="none" strike="noStrike" kern="0" cap="none" spc="-95" normalizeH="0" baseline="0" dirty="0">
                <a:ln>
                  <a:noFill/>
                </a:ln>
                <a:solidFill>
                  <a:srgbClr val="404040"/>
                </a:solidFill>
                <a:effectLst/>
                <a:uLnTx/>
                <a:uFillTx/>
                <a:latin typeface="Trebuchet MS"/>
                <a:cs typeface="Trebuchet MS"/>
              </a:rPr>
              <a:t>naturel</a:t>
            </a:r>
            <a:r>
              <a:rPr kumimoji="0" lang="fr-FR" sz="1900" b="0" i="0" u="none" strike="noStrike" kern="0" cap="none" spc="-180" normalizeH="0" baseline="0" dirty="0">
                <a:ln>
                  <a:noFill/>
                </a:ln>
                <a:solidFill>
                  <a:srgbClr val="404040"/>
                </a:solidFill>
                <a:effectLst/>
                <a:uLnTx/>
                <a:uFillTx/>
                <a:latin typeface="Trebuchet MS"/>
                <a:cs typeface="Trebuchet MS"/>
              </a:rPr>
              <a:t> </a:t>
            </a:r>
            <a:r>
              <a:rPr kumimoji="0" lang="fr-FR" sz="1900" b="0" i="0" u="none" strike="noStrike" kern="0" cap="none" spc="-60" normalizeH="0" baseline="0" dirty="0">
                <a:ln>
                  <a:noFill/>
                </a:ln>
                <a:solidFill>
                  <a:srgbClr val="404040"/>
                </a:solidFill>
                <a:effectLst/>
                <a:uLnTx/>
                <a:uFillTx/>
                <a:latin typeface="Trebuchet MS"/>
                <a:cs typeface="Trebuchet MS"/>
              </a:rPr>
              <a:t>ou</a:t>
            </a:r>
            <a:r>
              <a:rPr kumimoji="0" lang="fr-FR" sz="1900" b="0" i="0" u="none" strike="noStrike" kern="0" cap="none" spc="-165" normalizeH="0" baseline="0" dirty="0">
                <a:ln>
                  <a:noFill/>
                </a:ln>
                <a:solidFill>
                  <a:srgbClr val="404040"/>
                </a:solidFill>
                <a:effectLst/>
                <a:uLnTx/>
                <a:uFillTx/>
                <a:latin typeface="Trebuchet MS"/>
                <a:cs typeface="Trebuchet MS"/>
              </a:rPr>
              <a:t> </a:t>
            </a:r>
            <a:r>
              <a:rPr kumimoji="0" lang="fr-FR" sz="1900" b="0" i="0" u="none" strike="noStrike" kern="0" cap="none" spc="-100" normalizeH="0" baseline="0" dirty="0">
                <a:ln>
                  <a:noFill/>
                </a:ln>
                <a:solidFill>
                  <a:srgbClr val="404040"/>
                </a:solidFill>
                <a:effectLst/>
                <a:uLnTx/>
                <a:uFillTx/>
                <a:latin typeface="Trebuchet MS"/>
                <a:cs typeface="Trebuchet MS"/>
              </a:rPr>
              <a:t>nécessaire</a:t>
            </a:r>
            <a:r>
              <a:rPr kumimoji="0" lang="fr-FR" sz="1900" b="0" i="0" u="none" strike="noStrike" kern="0" cap="none" spc="-165" normalizeH="0" baseline="0" dirty="0">
                <a:ln>
                  <a:noFill/>
                </a:ln>
                <a:solidFill>
                  <a:srgbClr val="404040"/>
                </a:solidFill>
                <a:effectLst/>
                <a:uLnTx/>
                <a:uFillTx/>
                <a:latin typeface="Trebuchet MS"/>
                <a:cs typeface="Trebuchet MS"/>
              </a:rPr>
              <a:t> </a:t>
            </a:r>
            <a:r>
              <a:rPr kumimoji="0" lang="fr-FR" sz="1900" b="0" i="0" u="none" strike="noStrike" kern="0" cap="none" spc="-90" normalizeH="0" baseline="0" dirty="0">
                <a:ln>
                  <a:noFill/>
                </a:ln>
                <a:solidFill>
                  <a:srgbClr val="404040"/>
                </a:solidFill>
                <a:effectLst/>
                <a:uLnTx/>
                <a:uFillTx/>
                <a:latin typeface="Trebuchet MS"/>
                <a:cs typeface="Trebuchet MS"/>
              </a:rPr>
              <a:t>entre</a:t>
            </a:r>
            <a:r>
              <a:rPr kumimoji="0" lang="fr-FR" sz="1900" b="0" i="0" u="none" strike="noStrike" kern="0" cap="none" spc="-165" normalizeH="0" baseline="0" dirty="0">
                <a:ln>
                  <a:noFill/>
                </a:ln>
                <a:solidFill>
                  <a:srgbClr val="404040"/>
                </a:solidFill>
                <a:effectLst/>
                <a:uLnTx/>
                <a:uFillTx/>
                <a:latin typeface="Trebuchet MS"/>
                <a:cs typeface="Trebuchet MS"/>
              </a:rPr>
              <a:t> </a:t>
            </a:r>
            <a:r>
              <a:rPr kumimoji="0" lang="fr-FR" sz="1900" b="0" i="0" u="none" strike="noStrike" kern="0" cap="none" spc="-60" normalizeH="0" baseline="0" dirty="0">
                <a:ln>
                  <a:noFill/>
                </a:ln>
                <a:solidFill>
                  <a:srgbClr val="404040"/>
                </a:solidFill>
                <a:effectLst/>
                <a:uLnTx/>
                <a:uFillTx/>
                <a:latin typeface="Trebuchet MS"/>
                <a:cs typeface="Trebuchet MS"/>
              </a:rPr>
              <a:t>le</a:t>
            </a:r>
            <a:r>
              <a:rPr kumimoji="0" lang="fr-FR" sz="1900" b="0" i="0" u="none" strike="noStrike" kern="0" cap="none" spc="-165" normalizeH="0" baseline="0" dirty="0">
                <a:ln>
                  <a:noFill/>
                </a:ln>
                <a:solidFill>
                  <a:srgbClr val="404040"/>
                </a:solidFill>
                <a:effectLst/>
                <a:uLnTx/>
                <a:uFillTx/>
                <a:latin typeface="Trebuchet MS"/>
                <a:cs typeface="Trebuchet MS"/>
              </a:rPr>
              <a:t> </a:t>
            </a:r>
            <a:r>
              <a:rPr kumimoji="0" lang="fr-FR" sz="1900" b="0" i="0" u="none" strike="noStrike" kern="0" cap="none" spc="-90" normalizeH="0" baseline="0" dirty="0">
                <a:ln>
                  <a:noFill/>
                </a:ln>
                <a:solidFill>
                  <a:srgbClr val="404040"/>
                </a:solidFill>
                <a:effectLst/>
                <a:uLnTx/>
                <a:uFillTx/>
                <a:latin typeface="Trebuchet MS"/>
                <a:cs typeface="Trebuchet MS"/>
              </a:rPr>
              <a:t>temps</a:t>
            </a:r>
            <a:r>
              <a:rPr kumimoji="0" lang="fr-FR" sz="1900" b="0" i="0" u="none" strike="noStrike" kern="0" cap="none" spc="-165" normalizeH="0" baseline="0" dirty="0">
                <a:ln>
                  <a:noFill/>
                </a:ln>
                <a:solidFill>
                  <a:srgbClr val="404040"/>
                </a:solidFill>
                <a:effectLst/>
                <a:uLnTx/>
                <a:uFillTx/>
                <a:latin typeface="Trebuchet MS"/>
                <a:cs typeface="Trebuchet MS"/>
              </a:rPr>
              <a:t> </a:t>
            </a:r>
            <a:r>
              <a:rPr kumimoji="0" lang="fr-FR" sz="1900" b="0" i="0" u="none" strike="noStrike" kern="0" cap="none" spc="-90" normalizeH="0" baseline="0" dirty="0">
                <a:ln>
                  <a:noFill/>
                </a:ln>
                <a:solidFill>
                  <a:srgbClr val="404040"/>
                </a:solidFill>
                <a:effectLst/>
                <a:uLnTx/>
                <a:uFillTx/>
                <a:latin typeface="Trebuchet MS"/>
                <a:cs typeface="Trebuchet MS"/>
              </a:rPr>
              <a:t>passé</a:t>
            </a:r>
            <a:r>
              <a:rPr kumimoji="0" lang="fr-FR" sz="1900" b="0" i="0" u="none" strike="noStrike" kern="0" cap="none" spc="-165" normalizeH="0" baseline="0" dirty="0">
                <a:ln>
                  <a:noFill/>
                </a:ln>
                <a:solidFill>
                  <a:srgbClr val="404040"/>
                </a:solidFill>
                <a:effectLst/>
                <a:uLnTx/>
                <a:uFillTx/>
                <a:latin typeface="Trebuchet MS"/>
                <a:cs typeface="Trebuchet MS"/>
              </a:rPr>
              <a:t> </a:t>
            </a:r>
            <a:r>
              <a:rPr kumimoji="0" lang="fr-FR" sz="1900" b="0" i="0" u="none" strike="noStrike" kern="0" cap="none" spc="-60" normalizeH="0" baseline="0" dirty="0">
                <a:ln>
                  <a:noFill/>
                </a:ln>
                <a:solidFill>
                  <a:srgbClr val="404040"/>
                </a:solidFill>
                <a:effectLst/>
                <a:uLnTx/>
                <a:uFillTx/>
                <a:latin typeface="Trebuchet MS"/>
                <a:cs typeface="Trebuchet MS"/>
              </a:rPr>
              <a:t>au</a:t>
            </a:r>
            <a:r>
              <a:rPr kumimoji="0" lang="fr-FR" sz="1900" b="0" i="0" u="none" strike="noStrike" kern="0" cap="none" spc="-165" normalizeH="0" baseline="0" dirty="0">
                <a:ln>
                  <a:noFill/>
                </a:ln>
                <a:solidFill>
                  <a:srgbClr val="404040"/>
                </a:solidFill>
                <a:effectLst/>
                <a:uLnTx/>
                <a:uFillTx/>
                <a:latin typeface="Trebuchet MS"/>
                <a:cs typeface="Trebuchet MS"/>
              </a:rPr>
              <a:t> </a:t>
            </a:r>
            <a:r>
              <a:rPr kumimoji="0" lang="fr-FR" sz="1900" b="0" i="0" u="none" strike="noStrike" kern="0" cap="none" spc="-95" normalizeH="0" baseline="0" dirty="0">
                <a:ln>
                  <a:noFill/>
                </a:ln>
                <a:solidFill>
                  <a:srgbClr val="404040"/>
                </a:solidFill>
                <a:effectLst/>
                <a:uLnTx/>
                <a:uFillTx/>
                <a:latin typeface="Trebuchet MS"/>
                <a:cs typeface="Trebuchet MS"/>
              </a:rPr>
              <a:t>travail</a:t>
            </a:r>
            <a:r>
              <a:rPr kumimoji="0" lang="fr-FR" sz="1900" b="0" i="0" u="none" strike="noStrike" kern="0" cap="none" spc="-165" normalizeH="0" baseline="0" dirty="0">
                <a:ln>
                  <a:noFill/>
                </a:ln>
                <a:solidFill>
                  <a:srgbClr val="404040"/>
                </a:solidFill>
                <a:effectLst/>
                <a:uLnTx/>
                <a:uFillTx/>
                <a:latin typeface="Trebuchet MS"/>
                <a:cs typeface="Trebuchet MS"/>
              </a:rPr>
              <a:t> </a:t>
            </a:r>
            <a:r>
              <a:rPr kumimoji="0" lang="fr-FR" sz="1900" b="0" i="0" u="none" strike="noStrike" kern="0" cap="none" spc="-70" normalizeH="0" baseline="0" dirty="0">
                <a:ln>
                  <a:noFill/>
                </a:ln>
                <a:solidFill>
                  <a:srgbClr val="404040"/>
                </a:solidFill>
                <a:effectLst/>
                <a:uLnTx/>
                <a:uFillTx/>
                <a:latin typeface="Trebuchet MS"/>
                <a:cs typeface="Trebuchet MS"/>
              </a:rPr>
              <a:t>et </a:t>
            </a:r>
            <a:r>
              <a:rPr kumimoji="0" lang="fr-FR" sz="1900" b="0" i="0" u="none" strike="noStrike" kern="0" cap="none" spc="0" normalizeH="0" baseline="0" dirty="0">
                <a:ln>
                  <a:noFill/>
                </a:ln>
                <a:solidFill>
                  <a:srgbClr val="404040"/>
                </a:solidFill>
                <a:effectLst/>
                <a:uLnTx/>
                <a:uFillTx/>
                <a:latin typeface="Trebuchet MS"/>
                <a:cs typeface="Trebuchet MS"/>
              </a:rPr>
              <a:t>à</a:t>
            </a:r>
            <a:r>
              <a:rPr kumimoji="0" lang="fr-FR" sz="1900" b="0" i="0" u="none" strike="noStrike" kern="0" cap="none" spc="-190" normalizeH="0" baseline="0" dirty="0">
                <a:ln>
                  <a:noFill/>
                </a:ln>
                <a:solidFill>
                  <a:srgbClr val="404040"/>
                </a:solidFill>
                <a:effectLst/>
                <a:uLnTx/>
                <a:uFillTx/>
                <a:latin typeface="Trebuchet MS"/>
                <a:cs typeface="Trebuchet MS"/>
              </a:rPr>
              <a:t> </a:t>
            </a:r>
            <a:r>
              <a:rPr kumimoji="0" lang="fr-FR" sz="1900" b="0" i="0" u="none" strike="noStrike" kern="0" cap="none" spc="-60" normalizeH="0" baseline="0" dirty="0">
                <a:ln>
                  <a:noFill/>
                </a:ln>
                <a:solidFill>
                  <a:srgbClr val="404040"/>
                </a:solidFill>
                <a:effectLst/>
                <a:uLnTx/>
                <a:uFillTx/>
                <a:latin typeface="Trebuchet MS"/>
                <a:cs typeface="Trebuchet MS"/>
              </a:rPr>
              <a:t>la</a:t>
            </a:r>
            <a:r>
              <a:rPr kumimoji="0" lang="fr-FR" sz="1900" b="0" i="0" u="none" strike="noStrike" kern="0" cap="none" spc="-185" normalizeH="0" baseline="0" dirty="0">
                <a:ln>
                  <a:noFill/>
                </a:ln>
                <a:solidFill>
                  <a:srgbClr val="404040"/>
                </a:solidFill>
                <a:effectLst/>
                <a:uLnTx/>
                <a:uFillTx/>
                <a:latin typeface="Trebuchet MS"/>
                <a:cs typeface="Trebuchet MS"/>
              </a:rPr>
              <a:t> </a:t>
            </a:r>
            <a:r>
              <a:rPr kumimoji="0" lang="fr-FR" sz="1900" b="0" i="0" u="none" strike="noStrike" kern="0" cap="none" spc="-100" normalizeH="0" baseline="0" dirty="0">
                <a:ln>
                  <a:noFill/>
                </a:ln>
                <a:solidFill>
                  <a:srgbClr val="404040"/>
                </a:solidFill>
                <a:effectLst/>
                <a:uLnTx/>
                <a:uFillTx/>
                <a:latin typeface="Trebuchet MS"/>
                <a:cs typeface="Trebuchet MS"/>
              </a:rPr>
              <a:t>retraite</a:t>
            </a:r>
            <a:r>
              <a:rPr kumimoji="0" lang="fr-FR" sz="1900" b="0" i="0" u="none" strike="noStrike" kern="0" cap="none" spc="-185" normalizeH="0" baseline="0" dirty="0">
                <a:ln>
                  <a:noFill/>
                </a:ln>
                <a:solidFill>
                  <a:srgbClr val="404040"/>
                </a:solidFill>
                <a:effectLst/>
                <a:uLnTx/>
                <a:uFillTx/>
                <a:latin typeface="Trebuchet MS"/>
                <a:cs typeface="Trebuchet MS"/>
              </a:rPr>
              <a:t> </a:t>
            </a:r>
            <a:r>
              <a:rPr kumimoji="0" lang="fr-FR" sz="1900" b="0" i="0" u="none" strike="noStrike" kern="0" cap="none" spc="-75" normalizeH="0" baseline="0" dirty="0">
                <a:ln>
                  <a:noFill/>
                </a:ln>
                <a:solidFill>
                  <a:srgbClr val="404040"/>
                </a:solidFill>
                <a:effectLst/>
                <a:uLnTx/>
                <a:uFillTx/>
                <a:latin typeface="Trebuchet MS"/>
                <a:cs typeface="Trebuchet MS"/>
              </a:rPr>
              <a:t>dans</a:t>
            </a:r>
            <a:r>
              <a:rPr kumimoji="0" lang="fr-FR" sz="1900" b="0" i="0" u="none" strike="noStrike" kern="0" cap="none" spc="-185" normalizeH="0" baseline="0" dirty="0">
                <a:ln>
                  <a:noFill/>
                </a:ln>
                <a:solidFill>
                  <a:srgbClr val="404040"/>
                </a:solidFill>
                <a:effectLst/>
                <a:uLnTx/>
                <a:uFillTx/>
                <a:latin typeface="Trebuchet MS"/>
                <a:cs typeface="Trebuchet MS"/>
              </a:rPr>
              <a:t> </a:t>
            </a:r>
            <a:r>
              <a:rPr kumimoji="0" lang="fr-FR" sz="1900" b="0" i="0" u="none" strike="noStrike" kern="0" cap="none" spc="-70" normalizeH="0" baseline="0" dirty="0">
                <a:ln>
                  <a:noFill/>
                </a:ln>
                <a:solidFill>
                  <a:srgbClr val="404040"/>
                </a:solidFill>
                <a:effectLst/>
                <a:uLnTx/>
                <a:uFillTx/>
                <a:latin typeface="Trebuchet MS"/>
                <a:cs typeface="Trebuchet MS"/>
              </a:rPr>
              <a:t>une</a:t>
            </a:r>
            <a:r>
              <a:rPr kumimoji="0" lang="fr-FR" sz="1900" b="0" i="0" u="none" strike="noStrike" kern="0" cap="none" spc="-185" normalizeH="0" baseline="0" dirty="0">
                <a:ln>
                  <a:noFill/>
                </a:ln>
                <a:solidFill>
                  <a:srgbClr val="404040"/>
                </a:solidFill>
                <a:effectLst/>
                <a:uLnTx/>
                <a:uFillTx/>
                <a:latin typeface="Trebuchet MS"/>
                <a:cs typeface="Trebuchet MS"/>
              </a:rPr>
              <a:t> </a:t>
            </a:r>
            <a:r>
              <a:rPr kumimoji="0" lang="fr-FR" sz="1900" b="0" i="0" u="none" strike="noStrike" kern="0" cap="none" spc="-75" normalizeH="0" baseline="0" dirty="0">
                <a:ln>
                  <a:noFill/>
                </a:ln>
                <a:solidFill>
                  <a:srgbClr val="404040"/>
                </a:solidFill>
                <a:effectLst/>
                <a:uLnTx/>
                <a:uFillTx/>
                <a:latin typeface="Trebuchet MS"/>
                <a:cs typeface="Trebuchet MS"/>
              </a:rPr>
              <a:t>vie</a:t>
            </a:r>
            <a:r>
              <a:rPr kumimoji="0" lang="fr-FR" sz="1900" b="0" i="0" u="none" strike="noStrike" kern="0" cap="none" spc="-180" normalizeH="0" baseline="0" dirty="0">
                <a:ln>
                  <a:noFill/>
                </a:ln>
                <a:solidFill>
                  <a:srgbClr val="404040"/>
                </a:solidFill>
                <a:effectLst/>
                <a:uLnTx/>
                <a:uFillTx/>
                <a:latin typeface="Trebuchet MS"/>
                <a:cs typeface="Trebuchet MS"/>
              </a:rPr>
              <a:t> </a:t>
            </a:r>
            <a:r>
              <a:rPr kumimoji="0" lang="fr-FR" sz="1900" b="0" i="0" u="none" strike="noStrike" kern="0" cap="none" spc="-100" normalizeH="0" baseline="0" dirty="0">
                <a:ln>
                  <a:noFill/>
                </a:ln>
                <a:solidFill>
                  <a:srgbClr val="404040"/>
                </a:solidFill>
                <a:effectLst/>
                <a:uLnTx/>
                <a:uFillTx/>
                <a:latin typeface="Trebuchet MS"/>
                <a:cs typeface="Trebuchet MS"/>
              </a:rPr>
              <a:t>humaine,</a:t>
            </a:r>
            <a:r>
              <a:rPr kumimoji="0" lang="fr-FR" sz="1900" b="0" i="0" u="none" strike="noStrike" kern="0" cap="none" spc="-185" normalizeH="0" baseline="0" dirty="0">
                <a:ln>
                  <a:noFill/>
                </a:ln>
                <a:solidFill>
                  <a:srgbClr val="404040"/>
                </a:solidFill>
                <a:effectLst/>
                <a:uLnTx/>
                <a:uFillTx/>
                <a:latin typeface="Trebuchet MS"/>
                <a:cs typeface="Trebuchet MS"/>
              </a:rPr>
              <a:t> </a:t>
            </a:r>
            <a:r>
              <a:rPr kumimoji="0" lang="fr-FR" sz="1900" b="0" i="0" u="none" strike="noStrike" kern="0" cap="none" spc="-50" normalizeH="0" baseline="0" dirty="0">
                <a:ln>
                  <a:noFill/>
                </a:ln>
                <a:solidFill>
                  <a:srgbClr val="404040"/>
                </a:solidFill>
                <a:effectLst/>
                <a:uLnTx/>
                <a:uFillTx/>
                <a:latin typeface="Trebuchet MS"/>
                <a:cs typeface="Trebuchet MS"/>
              </a:rPr>
              <a:t>ce</a:t>
            </a:r>
            <a:r>
              <a:rPr kumimoji="0" lang="fr-FR" sz="1900" b="0" i="0" u="none" strike="noStrike" kern="0" cap="none" spc="-180" normalizeH="0" baseline="0" dirty="0">
                <a:ln>
                  <a:noFill/>
                </a:ln>
                <a:solidFill>
                  <a:srgbClr val="404040"/>
                </a:solidFill>
                <a:effectLst/>
                <a:uLnTx/>
                <a:uFillTx/>
                <a:latin typeface="Trebuchet MS"/>
                <a:cs typeface="Trebuchet MS"/>
              </a:rPr>
              <a:t> </a:t>
            </a:r>
            <a:r>
              <a:rPr kumimoji="0" lang="fr-FR" sz="1900" b="0" i="0" u="none" strike="noStrike" kern="0" cap="none" spc="-75" normalizeH="0" baseline="0" dirty="0">
                <a:ln>
                  <a:noFill/>
                </a:ln>
                <a:solidFill>
                  <a:srgbClr val="404040"/>
                </a:solidFill>
                <a:effectLst/>
                <a:uLnTx/>
                <a:uFillTx/>
                <a:latin typeface="Trebuchet MS"/>
                <a:cs typeface="Trebuchet MS"/>
              </a:rPr>
              <a:t>qui</a:t>
            </a:r>
            <a:r>
              <a:rPr kumimoji="0" lang="fr-FR" sz="1900" b="0" i="0" u="none" strike="noStrike" kern="0" cap="none" spc="-175" normalizeH="0" baseline="0" dirty="0">
                <a:ln>
                  <a:noFill/>
                </a:ln>
                <a:solidFill>
                  <a:srgbClr val="404040"/>
                </a:solidFill>
                <a:effectLst/>
                <a:uLnTx/>
                <a:uFillTx/>
                <a:latin typeface="Trebuchet MS"/>
                <a:cs typeface="Trebuchet MS"/>
              </a:rPr>
              <a:t> </a:t>
            </a:r>
            <a:r>
              <a:rPr kumimoji="0" lang="fr-FR" sz="1900" b="0" i="0" u="none" strike="noStrike" kern="0" cap="none" spc="-70" normalizeH="0" baseline="0" dirty="0">
                <a:ln>
                  <a:noFill/>
                </a:ln>
                <a:solidFill>
                  <a:srgbClr val="404040"/>
                </a:solidFill>
                <a:effectLst/>
                <a:uLnTx/>
                <a:uFillTx/>
                <a:latin typeface="Trebuchet MS"/>
                <a:cs typeface="Trebuchet MS"/>
              </a:rPr>
              <a:t>n’a</a:t>
            </a:r>
            <a:r>
              <a:rPr kumimoji="0" lang="fr-FR" sz="1900" b="0" i="0" u="none" strike="noStrike" kern="0" cap="none" spc="-185" normalizeH="0" baseline="0" dirty="0">
                <a:ln>
                  <a:noFill/>
                </a:ln>
                <a:solidFill>
                  <a:srgbClr val="404040"/>
                </a:solidFill>
                <a:effectLst/>
                <a:uLnTx/>
                <a:uFillTx/>
                <a:latin typeface="Trebuchet MS"/>
                <a:cs typeface="Trebuchet MS"/>
              </a:rPr>
              <a:t> </a:t>
            </a:r>
            <a:r>
              <a:rPr kumimoji="0" lang="fr-FR" sz="1900" b="0" i="0" u="none" strike="noStrike" kern="0" cap="none" spc="-10" normalizeH="0" baseline="0" dirty="0">
                <a:ln>
                  <a:noFill/>
                </a:ln>
                <a:solidFill>
                  <a:srgbClr val="404040"/>
                </a:solidFill>
                <a:effectLst/>
                <a:uLnTx/>
                <a:uFillTx/>
                <a:latin typeface="Trebuchet MS"/>
                <a:cs typeface="Trebuchet MS"/>
              </a:rPr>
              <a:t>aucun </a:t>
            </a:r>
            <a:r>
              <a:rPr kumimoji="0" lang="fr-FR" sz="1900" b="0" i="0" u="none" strike="noStrike" kern="0" cap="none" spc="-75" normalizeH="0" baseline="0" dirty="0">
                <a:ln>
                  <a:noFill/>
                </a:ln>
                <a:solidFill>
                  <a:srgbClr val="404040"/>
                </a:solidFill>
                <a:effectLst/>
                <a:uLnTx/>
                <a:uFillTx/>
                <a:latin typeface="Trebuchet MS"/>
                <a:cs typeface="Trebuchet MS"/>
              </a:rPr>
              <a:t>sens</a:t>
            </a:r>
            <a:r>
              <a:rPr kumimoji="0" lang="fr-FR" sz="1900" b="0" i="0" u="none" strike="noStrike" kern="0" cap="none" spc="-204" normalizeH="0" baseline="0" dirty="0">
                <a:ln>
                  <a:noFill/>
                </a:ln>
                <a:solidFill>
                  <a:srgbClr val="404040"/>
                </a:solidFill>
                <a:effectLst/>
                <a:uLnTx/>
                <a:uFillTx/>
                <a:latin typeface="Trebuchet MS"/>
                <a:cs typeface="Trebuchet MS"/>
              </a:rPr>
              <a:t> </a:t>
            </a:r>
            <a:r>
              <a:rPr kumimoji="0" lang="fr-FR" sz="1900" b="0" i="0" u="none" strike="noStrike" kern="0" cap="none" spc="-50" normalizeH="0" baseline="0" dirty="0">
                <a:ln>
                  <a:noFill/>
                </a:ln>
                <a:solidFill>
                  <a:srgbClr val="404040"/>
                </a:solidFill>
                <a:effectLst/>
                <a:uLnTx/>
                <a:uFillTx/>
                <a:latin typeface="Trebuchet MS"/>
                <a:cs typeface="Trebuchet MS"/>
              </a:rPr>
              <a:t>!</a:t>
            </a:r>
          </a:p>
          <a:p>
            <a:pPr marL="0" marR="5080" lvl="1" algn="ctr">
              <a:lnSpc>
                <a:spcPts val="2200"/>
              </a:lnSpc>
              <a:spcBef>
                <a:spcPts val="240"/>
              </a:spcBef>
              <a:spcAft>
                <a:spcPts val="1200"/>
              </a:spcAft>
              <a:defRPr/>
            </a:pPr>
            <a:r>
              <a:rPr kumimoji="0" lang="fr-FR" sz="2000" b="1" i="0" u="none" strike="noStrike" kern="0" cap="none" spc="-60" normalizeH="0" baseline="0" dirty="0">
                <a:ln>
                  <a:noFill/>
                </a:ln>
                <a:solidFill>
                  <a:srgbClr val="C00000"/>
                </a:solidFill>
                <a:effectLst/>
                <a:uLnTx/>
                <a:uFillTx/>
                <a:cs typeface="Trebuchet MS"/>
              </a:rPr>
              <a:t>La</a:t>
            </a:r>
            <a:r>
              <a:rPr kumimoji="0" lang="fr-FR" sz="2000" b="1" i="0" u="none" strike="noStrike" kern="0" cap="none" spc="-190" normalizeH="0" baseline="0" dirty="0">
                <a:ln>
                  <a:noFill/>
                </a:ln>
                <a:solidFill>
                  <a:srgbClr val="C00000"/>
                </a:solidFill>
                <a:effectLst/>
                <a:uLnTx/>
                <a:uFillTx/>
                <a:cs typeface="Trebuchet MS"/>
              </a:rPr>
              <a:t> </a:t>
            </a:r>
            <a:r>
              <a:rPr kumimoji="0" lang="fr-FR" sz="2000" b="1" i="0" u="none" strike="noStrike" kern="0" cap="none" spc="-75" normalizeH="0" baseline="0" dirty="0">
                <a:ln>
                  <a:noFill/>
                </a:ln>
                <a:solidFill>
                  <a:srgbClr val="C00000"/>
                </a:solidFill>
                <a:effectLst/>
                <a:uLnTx/>
                <a:uFillTx/>
                <a:cs typeface="Trebuchet MS"/>
              </a:rPr>
              <a:t>CGT</a:t>
            </a:r>
            <a:r>
              <a:rPr kumimoji="0" lang="fr-FR" sz="2000" b="1" i="0" u="none" strike="noStrike" kern="0" cap="none" spc="-210" normalizeH="0" baseline="0" dirty="0">
                <a:ln>
                  <a:noFill/>
                </a:ln>
                <a:solidFill>
                  <a:srgbClr val="C00000"/>
                </a:solidFill>
                <a:effectLst/>
                <a:uLnTx/>
                <a:uFillTx/>
                <a:cs typeface="Trebuchet MS"/>
              </a:rPr>
              <a:t> </a:t>
            </a:r>
            <a:r>
              <a:rPr kumimoji="0" lang="fr-FR" sz="2000" b="1" i="0" u="none" strike="noStrike" kern="0" cap="none" spc="-95" normalizeH="0" baseline="0" dirty="0">
                <a:ln>
                  <a:noFill/>
                </a:ln>
                <a:solidFill>
                  <a:srgbClr val="C00000"/>
                </a:solidFill>
                <a:effectLst/>
                <a:uLnTx/>
                <a:uFillTx/>
                <a:cs typeface="Trebuchet MS"/>
              </a:rPr>
              <a:t>défend</a:t>
            </a:r>
            <a:r>
              <a:rPr kumimoji="0" lang="fr-FR" sz="2000" b="1" i="0" u="none" strike="noStrike" kern="0" cap="none" spc="-175" normalizeH="0" baseline="0" dirty="0">
                <a:ln>
                  <a:noFill/>
                </a:ln>
                <a:solidFill>
                  <a:srgbClr val="C00000"/>
                </a:solidFill>
                <a:effectLst/>
                <a:uLnTx/>
                <a:uFillTx/>
                <a:cs typeface="Trebuchet MS"/>
              </a:rPr>
              <a:t> </a:t>
            </a:r>
            <a:r>
              <a:rPr kumimoji="0" lang="fr-FR" sz="2000" b="1" i="0" u="none" strike="noStrike" kern="0" cap="none" spc="-70" normalizeH="0" baseline="0" dirty="0">
                <a:ln>
                  <a:noFill/>
                </a:ln>
                <a:solidFill>
                  <a:srgbClr val="C00000"/>
                </a:solidFill>
                <a:effectLst/>
                <a:uLnTx/>
                <a:uFillTx/>
                <a:cs typeface="Trebuchet MS"/>
              </a:rPr>
              <a:t>une</a:t>
            </a:r>
            <a:r>
              <a:rPr kumimoji="0" lang="fr-FR" sz="2000" b="1" i="0" u="none" strike="noStrike" kern="0" cap="none" spc="-180" normalizeH="0" baseline="0" dirty="0">
                <a:ln>
                  <a:noFill/>
                </a:ln>
                <a:solidFill>
                  <a:srgbClr val="C00000"/>
                </a:solidFill>
                <a:effectLst/>
                <a:uLnTx/>
                <a:uFillTx/>
                <a:cs typeface="Trebuchet MS"/>
              </a:rPr>
              <a:t> </a:t>
            </a:r>
            <a:r>
              <a:rPr kumimoji="0" lang="fr-FR" sz="2000" b="1" i="0" u="none" strike="noStrike" kern="0" cap="none" spc="-100" normalizeH="0" baseline="0" dirty="0">
                <a:ln>
                  <a:noFill/>
                </a:ln>
                <a:solidFill>
                  <a:srgbClr val="C00000"/>
                </a:solidFill>
                <a:effectLst/>
                <a:uLnTx/>
                <a:uFillTx/>
                <a:cs typeface="Trebuchet MS"/>
              </a:rPr>
              <a:t>retraite</a:t>
            </a:r>
            <a:r>
              <a:rPr kumimoji="0" lang="fr-FR" sz="2000" b="1" i="0" u="none" strike="noStrike" kern="0" cap="none" spc="-175" normalizeH="0" baseline="0" dirty="0">
                <a:ln>
                  <a:noFill/>
                </a:ln>
                <a:solidFill>
                  <a:srgbClr val="C00000"/>
                </a:solidFill>
                <a:effectLst/>
                <a:uLnTx/>
                <a:uFillTx/>
                <a:cs typeface="Trebuchet MS"/>
              </a:rPr>
              <a:t> </a:t>
            </a:r>
            <a:r>
              <a:rPr kumimoji="0" lang="fr-FR" sz="2000" b="1" i="0" u="none" strike="noStrike" kern="0" cap="none" spc="0" normalizeH="0" baseline="0" dirty="0">
                <a:ln>
                  <a:noFill/>
                </a:ln>
                <a:solidFill>
                  <a:srgbClr val="C00000"/>
                </a:solidFill>
                <a:effectLst/>
                <a:uLnTx/>
                <a:uFillTx/>
                <a:cs typeface="Trebuchet MS"/>
              </a:rPr>
              <a:t>à</a:t>
            </a:r>
            <a:r>
              <a:rPr kumimoji="0" lang="fr-FR" sz="2000" b="1" i="0" u="none" strike="noStrike" kern="0" cap="none" spc="-180" normalizeH="0" baseline="0" dirty="0">
                <a:ln>
                  <a:noFill/>
                </a:ln>
                <a:solidFill>
                  <a:srgbClr val="C00000"/>
                </a:solidFill>
                <a:effectLst/>
                <a:uLnTx/>
                <a:uFillTx/>
                <a:cs typeface="Trebuchet MS"/>
              </a:rPr>
              <a:t> </a:t>
            </a:r>
            <a:r>
              <a:rPr kumimoji="0" lang="fr-FR" sz="2000" b="1" i="0" u="none" strike="noStrike" kern="0" cap="none" spc="-60" normalizeH="0" baseline="0" dirty="0">
                <a:ln>
                  <a:noFill/>
                </a:ln>
                <a:solidFill>
                  <a:srgbClr val="C00000"/>
                </a:solidFill>
                <a:effectLst/>
                <a:uLnTx/>
                <a:uFillTx/>
                <a:cs typeface="Trebuchet MS"/>
              </a:rPr>
              <a:t>60</a:t>
            </a:r>
            <a:r>
              <a:rPr kumimoji="0" lang="fr-FR" sz="2000" b="1" i="0" u="none" strike="noStrike" kern="0" cap="none" spc="-175" normalizeH="0" baseline="0" dirty="0">
                <a:ln>
                  <a:noFill/>
                </a:ln>
                <a:solidFill>
                  <a:srgbClr val="C00000"/>
                </a:solidFill>
                <a:effectLst/>
                <a:uLnTx/>
                <a:uFillTx/>
                <a:cs typeface="Trebuchet MS"/>
              </a:rPr>
              <a:t> </a:t>
            </a:r>
            <a:r>
              <a:rPr kumimoji="0" sz="2000" b="1" i="0" u="none" strike="noStrike" kern="0" cap="none" spc="-85" normalizeH="0" baseline="0" noProof="0" dirty="0">
                <a:ln>
                  <a:noFill/>
                </a:ln>
                <a:solidFill>
                  <a:srgbClr val="C00000"/>
                </a:solidFill>
                <a:effectLst/>
                <a:uLnTx/>
                <a:uFillTx/>
                <a:cs typeface="Trebuchet MS"/>
              </a:rPr>
              <a:t>ans,</a:t>
            </a:r>
            <a:r>
              <a:rPr kumimoji="0" sz="2000" b="1" i="0" u="none" strike="noStrike" kern="0" cap="none" spc="-175" normalizeH="0" baseline="0" noProof="0" dirty="0">
                <a:ln>
                  <a:noFill/>
                </a:ln>
                <a:solidFill>
                  <a:srgbClr val="C00000"/>
                </a:solidFill>
                <a:effectLst/>
                <a:uLnTx/>
                <a:uFillTx/>
                <a:cs typeface="Trebuchet MS"/>
              </a:rPr>
              <a:t> </a:t>
            </a:r>
            <a:r>
              <a:rPr kumimoji="0" sz="2000" b="1" i="0" u="none" strike="noStrike" kern="0" cap="none" spc="-50" normalizeH="0" baseline="0" noProof="0" dirty="0">
                <a:ln>
                  <a:noFill/>
                </a:ln>
                <a:solidFill>
                  <a:srgbClr val="C00000"/>
                </a:solidFill>
                <a:effectLst/>
                <a:uLnTx/>
                <a:uFillTx/>
                <a:cs typeface="Trebuchet MS"/>
              </a:rPr>
              <a:t>ce</a:t>
            </a:r>
            <a:r>
              <a:rPr kumimoji="0" sz="2000" b="1" i="0" u="none" strike="noStrike" kern="0" cap="none" spc="-175" normalizeH="0" baseline="0" noProof="0" dirty="0">
                <a:ln>
                  <a:noFill/>
                </a:ln>
                <a:solidFill>
                  <a:srgbClr val="C00000"/>
                </a:solidFill>
                <a:effectLst/>
                <a:uLnTx/>
                <a:uFillTx/>
                <a:cs typeface="Trebuchet MS"/>
              </a:rPr>
              <a:t> </a:t>
            </a:r>
            <a:r>
              <a:rPr kumimoji="0" sz="2000" b="1" i="0" u="none" strike="noStrike" kern="0" cap="none" spc="-75" normalizeH="0" baseline="0" noProof="0" dirty="0">
                <a:ln>
                  <a:noFill/>
                </a:ln>
                <a:solidFill>
                  <a:srgbClr val="C00000"/>
                </a:solidFill>
                <a:effectLst/>
                <a:uLnTx/>
                <a:uFillTx/>
                <a:cs typeface="Trebuchet MS"/>
              </a:rPr>
              <a:t>qui</a:t>
            </a:r>
            <a:r>
              <a:rPr kumimoji="0" sz="2000" b="1" i="0" u="none" strike="noStrike" kern="0" cap="none" spc="-170" normalizeH="0" baseline="0" noProof="0" dirty="0">
                <a:ln>
                  <a:noFill/>
                </a:ln>
                <a:solidFill>
                  <a:srgbClr val="C00000"/>
                </a:solidFill>
                <a:effectLst/>
                <a:uLnTx/>
                <a:uFillTx/>
                <a:cs typeface="Trebuchet MS"/>
              </a:rPr>
              <a:t> </a:t>
            </a:r>
            <a:r>
              <a:rPr kumimoji="0" sz="2000" b="1" i="0" u="none" strike="noStrike" kern="0" cap="none" spc="-100" normalizeH="0" baseline="0" noProof="0" dirty="0">
                <a:ln>
                  <a:noFill/>
                </a:ln>
                <a:solidFill>
                  <a:srgbClr val="C00000"/>
                </a:solidFill>
                <a:effectLst/>
                <a:uLnTx/>
                <a:uFillTx/>
                <a:cs typeface="Trebuchet MS"/>
              </a:rPr>
              <a:t>permettrait</a:t>
            </a:r>
            <a:r>
              <a:rPr kumimoji="0" sz="2000" b="1" i="0" u="none" strike="noStrike" kern="0" cap="none" spc="-175" normalizeH="0" baseline="0" noProof="0" dirty="0">
                <a:ln>
                  <a:noFill/>
                </a:ln>
                <a:solidFill>
                  <a:srgbClr val="C00000"/>
                </a:solidFill>
                <a:effectLst/>
                <a:uLnTx/>
                <a:uFillTx/>
                <a:cs typeface="Trebuchet MS"/>
              </a:rPr>
              <a:t> </a:t>
            </a:r>
            <a:r>
              <a:rPr kumimoji="0" sz="2000" b="1" i="0" u="none" strike="noStrike" kern="0" cap="none" spc="-55" normalizeH="0" baseline="0" noProof="0" dirty="0">
                <a:ln>
                  <a:noFill/>
                </a:ln>
                <a:solidFill>
                  <a:srgbClr val="C00000"/>
                </a:solidFill>
                <a:effectLst/>
                <a:uLnTx/>
                <a:uFillTx/>
                <a:cs typeface="Trebuchet MS"/>
              </a:rPr>
              <a:t>un </a:t>
            </a:r>
            <a:r>
              <a:rPr kumimoji="0" sz="2000" b="1" i="0" u="none" strike="noStrike" kern="0" cap="none" spc="-90" normalizeH="0" baseline="0" noProof="0" dirty="0">
                <a:ln>
                  <a:noFill/>
                </a:ln>
                <a:solidFill>
                  <a:srgbClr val="C00000"/>
                </a:solidFill>
                <a:effectLst/>
                <a:uLnTx/>
                <a:uFillTx/>
                <a:cs typeface="Trebuchet MS"/>
              </a:rPr>
              <a:t>départ</a:t>
            </a:r>
            <a:r>
              <a:rPr kumimoji="0" sz="2000" b="1" i="0" u="none" strike="noStrike" kern="0" cap="none" spc="-185" normalizeH="0" baseline="0" noProof="0" dirty="0">
                <a:ln>
                  <a:noFill/>
                </a:ln>
                <a:solidFill>
                  <a:srgbClr val="C00000"/>
                </a:solidFill>
                <a:effectLst/>
                <a:uLnTx/>
                <a:uFillTx/>
                <a:cs typeface="Trebuchet MS"/>
              </a:rPr>
              <a:t> </a:t>
            </a:r>
            <a:r>
              <a:rPr kumimoji="0" sz="2000" b="1" i="0" u="none" strike="noStrike" kern="0" cap="none" spc="-60" normalizeH="0" baseline="0" noProof="0" dirty="0">
                <a:ln>
                  <a:noFill/>
                </a:ln>
                <a:solidFill>
                  <a:srgbClr val="C00000"/>
                </a:solidFill>
                <a:effectLst/>
                <a:uLnTx/>
                <a:uFillTx/>
                <a:cs typeface="Trebuchet MS"/>
              </a:rPr>
              <a:t>en</a:t>
            </a:r>
            <a:r>
              <a:rPr kumimoji="0" sz="2000" b="1" i="0" u="none" strike="noStrike" kern="0" cap="none" spc="-180" normalizeH="0" baseline="0" noProof="0" dirty="0">
                <a:ln>
                  <a:noFill/>
                </a:ln>
                <a:solidFill>
                  <a:srgbClr val="C00000"/>
                </a:solidFill>
                <a:effectLst/>
                <a:uLnTx/>
                <a:uFillTx/>
                <a:cs typeface="Trebuchet MS"/>
              </a:rPr>
              <a:t> </a:t>
            </a:r>
            <a:r>
              <a:rPr kumimoji="0" sz="2000" b="1" i="0" u="none" strike="noStrike" kern="0" cap="none" spc="-90" normalizeH="0" baseline="0" noProof="0" dirty="0">
                <a:ln>
                  <a:noFill/>
                </a:ln>
                <a:solidFill>
                  <a:srgbClr val="C00000"/>
                </a:solidFill>
                <a:effectLst/>
                <a:uLnTx/>
                <a:uFillTx/>
                <a:cs typeface="Trebuchet MS"/>
              </a:rPr>
              <a:t>bonne</a:t>
            </a:r>
            <a:r>
              <a:rPr kumimoji="0" sz="2000" b="1" i="0" u="none" strike="noStrike" kern="0" cap="none" spc="-185" normalizeH="0" baseline="0" noProof="0" dirty="0">
                <a:ln>
                  <a:noFill/>
                </a:ln>
                <a:solidFill>
                  <a:srgbClr val="C00000"/>
                </a:solidFill>
                <a:effectLst/>
                <a:uLnTx/>
                <a:uFillTx/>
                <a:cs typeface="Trebuchet MS"/>
              </a:rPr>
              <a:t> </a:t>
            </a:r>
            <a:r>
              <a:rPr kumimoji="0" sz="2000" b="1" i="0" u="none" strike="noStrike" kern="0" cap="none" spc="-90" normalizeH="0" baseline="0" noProof="0" dirty="0">
                <a:ln>
                  <a:noFill/>
                </a:ln>
                <a:solidFill>
                  <a:srgbClr val="C00000"/>
                </a:solidFill>
                <a:effectLst/>
                <a:uLnTx/>
                <a:uFillTx/>
                <a:cs typeface="Trebuchet MS"/>
              </a:rPr>
              <a:t>santé</a:t>
            </a:r>
            <a:r>
              <a:rPr kumimoji="0" sz="2000" b="1" i="0" u="none" strike="noStrike" kern="0" cap="none" spc="-180" normalizeH="0" baseline="0" noProof="0" dirty="0">
                <a:ln>
                  <a:noFill/>
                </a:ln>
                <a:solidFill>
                  <a:srgbClr val="C00000"/>
                </a:solidFill>
                <a:effectLst/>
                <a:uLnTx/>
                <a:uFillTx/>
                <a:cs typeface="Trebuchet MS"/>
              </a:rPr>
              <a:t> </a:t>
            </a:r>
            <a:r>
              <a:rPr kumimoji="0" sz="2000" b="1" i="0" u="none" strike="noStrike" kern="0" cap="none" spc="-85" normalizeH="0" baseline="0" noProof="0" dirty="0">
                <a:ln>
                  <a:noFill/>
                </a:ln>
                <a:solidFill>
                  <a:srgbClr val="C00000"/>
                </a:solidFill>
                <a:effectLst/>
                <a:uLnTx/>
                <a:uFillTx/>
                <a:cs typeface="Trebuchet MS"/>
              </a:rPr>
              <a:t>pour</a:t>
            </a:r>
            <a:r>
              <a:rPr kumimoji="0" sz="2000" b="1" i="0" u="none" strike="noStrike" kern="0" cap="none" spc="-180" normalizeH="0" baseline="0" noProof="0" dirty="0">
                <a:ln>
                  <a:noFill/>
                </a:ln>
                <a:solidFill>
                  <a:srgbClr val="C00000"/>
                </a:solidFill>
                <a:effectLst/>
                <a:uLnTx/>
                <a:uFillTx/>
                <a:cs typeface="Trebuchet MS"/>
              </a:rPr>
              <a:t> </a:t>
            </a:r>
            <a:r>
              <a:rPr kumimoji="0" sz="2000" b="1" i="0" u="none" strike="noStrike" kern="0" cap="none" spc="-70" normalizeH="0" baseline="0" noProof="0" dirty="0">
                <a:ln>
                  <a:noFill/>
                </a:ln>
                <a:solidFill>
                  <a:srgbClr val="C00000"/>
                </a:solidFill>
                <a:effectLst/>
                <a:uLnTx/>
                <a:uFillTx/>
                <a:cs typeface="Trebuchet MS"/>
              </a:rPr>
              <a:t>une</a:t>
            </a:r>
            <a:r>
              <a:rPr kumimoji="0" sz="2000" b="1" i="0" u="none" strike="noStrike" kern="0" cap="none" spc="-180" normalizeH="0" baseline="0" noProof="0" dirty="0">
                <a:ln>
                  <a:noFill/>
                </a:ln>
                <a:solidFill>
                  <a:srgbClr val="C00000"/>
                </a:solidFill>
                <a:effectLst/>
                <a:uLnTx/>
                <a:uFillTx/>
                <a:cs typeface="Trebuchet MS"/>
              </a:rPr>
              <a:t> </a:t>
            </a:r>
            <a:r>
              <a:rPr kumimoji="0" sz="2000" b="1" i="0" u="none" strike="noStrike" kern="0" cap="none" spc="-95" normalizeH="0" baseline="0" noProof="0" dirty="0">
                <a:ln>
                  <a:noFill/>
                </a:ln>
                <a:solidFill>
                  <a:srgbClr val="C00000"/>
                </a:solidFill>
                <a:effectLst/>
                <a:uLnTx/>
                <a:uFillTx/>
                <a:cs typeface="Trebuchet MS"/>
              </a:rPr>
              <a:t>majorité</a:t>
            </a:r>
            <a:r>
              <a:rPr kumimoji="0" sz="2000" b="1" i="0" u="none" strike="noStrike" kern="0" cap="none" spc="-175" normalizeH="0" baseline="0" noProof="0" dirty="0">
                <a:ln>
                  <a:noFill/>
                </a:ln>
                <a:solidFill>
                  <a:srgbClr val="C00000"/>
                </a:solidFill>
                <a:effectLst/>
                <a:uLnTx/>
                <a:uFillTx/>
                <a:cs typeface="Trebuchet MS"/>
              </a:rPr>
              <a:t> </a:t>
            </a:r>
            <a:r>
              <a:rPr kumimoji="0" sz="2000" b="1" i="0" u="none" strike="noStrike" kern="0" cap="none" spc="-50" normalizeH="0" baseline="0" noProof="0" dirty="0">
                <a:ln>
                  <a:noFill/>
                </a:ln>
                <a:solidFill>
                  <a:srgbClr val="C00000"/>
                </a:solidFill>
                <a:effectLst/>
                <a:uLnTx/>
                <a:uFillTx/>
                <a:cs typeface="Trebuchet MS"/>
              </a:rPr>
              <a:t>de</a:t>
            </a:r>
            <a:r>
              <a:rPr kumimoji="0" sz="2000" b="1" i="0" u="none" strike="noStrike" kern="0" cap="none" spc="-170" normalizeH="0" baseline="0" noProof="0" dirty="0">
                <a:ln>
                  <a:noFill/>
                </a:ln>
                <a:solidFill>
                  <a:srgbClr val="C00000"/>
                </a:solidFill>
                <a:effectLst/>
                <a:uLnTx/>
                <a:uFillTx/>
                <a:cs typeface="Trebuchet MS"/>
              </a:rPr>
              <a:t> </a:t>
            </a:r>
            <a:r>
              <a:rPr kumimoji="0" sz="2000" b="1" i="0" u="none" strike="noStrike" kern="0" cap="none" spc="-30" normalizeH="0" baseline="0" noProof="0" dirty="0">
                <a:ln>
                  <a:noFill/>
                </a:ln>
                <a:solidFill>
                  <a:srgbClr val="C00000"/>
                </a:solidFill>
                <a:effectLst/>
                <a:uLnTx/>
                <a:uFillTx/>
                <a:cs typeface="Trebuchet MS"/>
              </a:rPr>
              <a:t>travailleurs.</a:t>
            </a:r>
            <a:endParaRPr kumimoji="0" sz="2000" b="1" i="0" u="none" strike="noStrike" kern="0" cap="none" spc="0" normalizeH="0" baseline="0" noProof="0" dirty="0">
              <a:ln>
                <a:noFill/>
              </a:ln>
              <a:solidFill>
                <a:srgbClr val="C00000"/>
              </a:solidFill>
              <a:effectLst/>
              <a:uLnTx/>
              <a:uFillTx/>
              <a:cs typeface="Trebuchet MS"/>
            </a:endParaRPr>
          </a:p>
        </p:txBody>
      </p:sp>
      <p:sp>
        <p:nvSpPr>
          <p:cNvPr id="13" name="object 13"/>
          <p:cNvSpPr txBox="1"/>
          <p:nvPr/>
        </p:nvSpPr>
        <p:spPr>
          <a:xfrm>
            <a:off x="6314826" y="1534635"/>
            <a:ext cx="5603875" cy="4662815"/>
          </a:xfrm>
          <a:prstGeom prst="rect">
            <a:avLst/>
          </a:prstGeom>
          <a:solidFill>
            <a:schemeClr val="bg1"/>
          </a:solidFill>
        </p:spPr>
        <p:txBody>
          <a:bodyPr vert="horz" wrap="square" lIns="0" tIns="33020" rIns="0" bIns="0" rtlCol="0">
            <a:spAutoFit/>
          </a:bodyPr>
          <a:lstStyle/>
          <a:p>
            <a:pPr marL="12700" marR="5080" lvl="0" indent="0" algn="just" defTabSz="914400" eaLnBrk="1" fontAlgn="auto" latinLnBrk="0" hangingPunct="1">
              <a:lnSpc>
                <a:spcPts val="2300"/>
              </a:lnSpc>
              <a:spcAft>
                <a:spcPts val="600"/>
              </a:spcAft>
              <a:buClrTx/>
              <a:buSzTx/>
              <a:buFontTx/>
              <a:buNone/>
              <a:tabLst/>
              <a:defRPr/>
            </a:pPr>
            <a:r>
              <a:rPr kumimoji="0" sz="2000" b="1" i="0" u="none" strike="noStrike" kern="0" cap="none" spc="-50" normalizeH="0" baseline="0" noProof="0" dirty="0">
                <a:ln>
                  <a:noFill/>
                </a:ln>
                <a:solidFill>
                  <a:srgbClr val="404040"/>
                </a:solidFill>
                <a:effectLst/>
                <a:uLnTx/>
                <a:uFillTx/>
                <a:latin typeface="Trebuchet MS"/>
                <a:cs typeface="Trebuchet MS"/>
              </a:rPr>
              <a:t>La</a:t>
            </a:r>
            <a:r>
              <a:rPr kumimoji="0" sz="2000" b="1" i="0" u="none" strike="noStrike" kern="0" cap="none" spc="-185" normalizeH="0" baseline="0" noProof="0" dirty="0">
                <a:ln>
                  <a:noFill/>
                </a:ln>
                <a:solidFill>
                  <a:srgbClr val="404040"/>
                </a:solidFill>
                <a:effectLst/>
                <a:uLnTx/>
                <a:uFillTx/>
                <a:latin typeface="Trebuchet MS"/>
                <a:cs typeface="Trebuchet MS"/>
              </a:rPr>
              <a:t> </a:t>
            </a:r>
            <a:r>
              <a:rPr kumimoji="0" sz="2000" b="1" i="0" u="none" strike="noStrike" kern="0" cap="none" spc="-90" normalizeH="0" baseline="0" noProof="0" dirty="0">
                <a:ln>
                  <a:noFill/>
                </a:ln>
                <a:solidFill>
                  <a:srgbClr val="404040"/>
                </a:solidFill>
                <a:effectLst/>
                <a:uLnTx/>
                <a:uFillTx/>
                <a:latin typeface="Trebuchet MS"/>
                <a:cs typeface="Trebuchet MS"/>
              </a:rPr>
              <a:t>nouvelles</a:t>
            </a:r>
            <a:r>
              <a:rPr kumimoji="0" sz="2000" b="1" i="0" u="none" strike="noStrike" kern="0" cap="none" spc="-180" normalizeH="0" baseline="0" noProof="0" dirty="0">
                <a:ln>
                  <a:noFill/>
                </a:ln>
                <a:solidFill>
                  <a:srgbClr val="404040"/>
                </a:solidFill>
                <a:effectLst/>
                <a:uLnTx/>
                <a:uFillTx/>
                <a:latin typeface="Trebuchet MS"/>
                <a:cs typeface="Trebuchet MS"/>
              </a:rPr>
              <a:t> </a:t>
            </a:r>
            <a:r>
              <a:rPr kumimoji="0" sz="2000" b="1" i="0" u="none" strike="noStrike" kern="0" cap="none" spc="-95" normalizeH="0" baseline="0" noProof="0" dirty="0">
                <a:ln>
                  <a:noFill/>
                </a:ln>
                <a:solidFill>
                  <a:srgbClr val="404040"/>
                </a:solidFill>
                <a:effectLst/>
                <a:uLnTx/>
                <a:uFillTx/>
                <a:latin typeface="Trebuchet MS"/>
                <a:cs typeface="Trebuchet MS"/>
              </a:rPr>
              <a:t>réforme</a:t>
            </a:r>
            <a:r>
              <a:rPr kumimoji="0" sz="2000" b="1" i="0" u="none" strike="noStrike" kern="0" cap="none" spc="-185" normalizeH="0" baseline="0" noProof="0" dirty="0">
                <a:ln>
                  <a:noFill/>
                </a:ln>
                <a:solidFill>
                  <a:srgbClr val="404040"/>
                </a:solidFill>
                <a:effectLst/>
                <a:uLnTx/>
                <a:uFillTx/>
                <a:latin typeface="Trebuchet MS"/>
                <a:cs typeface="Trebuchet MS"/>
              </a:rPr>
              <a:t> </a:t>
            </a:r>
            <a:r>
              <a:rPr kumimoji="0" sz="2000" b="1" i="0" u="none" strike="noStrike" kern="0" cap="none" spc="-50" normalizeH="0" baseline="0" noProof="0" dirty="0">
                <a:ln>
                  <a:noFill/>
                </a:ln>
                <a:solidFill>
                  <a:srgbClr val="404040"/>
                </a:solidFill>
                <a:effectLst/>
                <a:uLnTx/>
                <a:uFillTx/>
                <a:latin typeface="Trebuchet MS"/>
                <a:cs typeface="Trebuchet MS"/>
              </a:rPr>
              <a:t>va</a:t>
            </a:r>
            <a:r>
              <a:rPr kumimoji="0" sz="2000" b="1" i="0" u="none" strike="noStrike" kern="0" cap="none" spc="-180" normalizeH="0" baseline="0" noProof="0" dirty="0">
                <a:ln>
                  <a:noFill/>
                </a:ln>
                <a:solidFill>
                  <a:srgbClr val="404040"/>
                </a:solidFill>
                <a:effectLst/>
                <a:uLnTx/>
                <a:uFillTx/>
                <a:latin typeface="Trebuchet MS"/>
                <a:cs typeface="Trebuchet MS"/>
              </a:rPr>
              <a:t> </a:t>
            </a:r>
            <a:r>
              <a:rPr kumimoji="0" sz="2000" b="1" i="0" u="none" strike="noStrike" kern="0" cap="none" spc="-80" normalizeH="0" baseline="0" noProof="0" dirty="0">
                <a:ln>
                  <a:noFill/>
                </a:ln>
                <a:solidFill>
                  <a:srgbClr val="404040"/>
                </a:solidFill>
                <a:effectLst/>
                <a:uLnTx/>
                <a:uFillTx/>
                <a:latin typeface="Trebuchet MS"/>
                <a:cs typeface="Trebuchet MS"/>
              </a:rPr>
              <a:t>faire</a:t>
            </a:r>
            <a:r>
              <a:rPr kumimoji="0" sz="2000" b="1" i="0" u="none" strike="noStrike" kern="0" cap="none" spc="-180" normalizeH="0" baseline="0" noProof="0" dirty="0">
                <a:ln>
                  <a:noFill/>
                </a:ln>
                <a:solidFill>
                  <a:srgbClr val="404040"/>
                </a:solidFill>
                <a:effectLst/>
                <a:uLnTx/>
                <a:uFillTx/>
                <a:latin typeface="Trebuchet MS"/>
                <a:cs typeface="Trebuchet MS"/>
              </a:rPr>
              <a:t> </a:t>
            </a:r>
            <a:r>
              <a:rPr kumimoji="0" sz="2000" b="1" i="0" u="none" strike="noStrike" kern="0" cap="none" spc="-95" normalizeH="0" baseline="0" noProof="0" dirty="0">
                <a:ln>
                  <a:noFill/>
                </a:ln>
                <a:solidFill>
                  <a:srgbClr val="404040"/>
                </a:solidFill>
                <a:effectLst/>
                <a:uLnTx/>
                <a:uFillTx/>
                <a:latin typeface="Trebuchet MS"/>
                <a:cs typeface="Trebuchet MS"/>
              </a:rPr>
              <a:t>baisser</a:t>
            </a:r>
            <a:r>
              <a:rPr kumimoji="0" sz="2000" b="1" i="0" u="none" strike="noStrike" kern="0" cap="none" spc="-185" normalizeH="0" baseline="0" noProof="0" dirty="0">
                <a:ln>
                  <a:noFill/>
                </a:ln>
                <a:solidFill>
                  <a:srgbClr val="404040"/>
                </a:solidFill>
                <a:effectLst/>
                <a:uLnTx/>
                <a:uFillTx/>
                <a:latin typeface="Trebuchet MS"/>
                <a:cs typeface="Trebuchet MS"/>
              </a:rPr>
              <a:t> </a:t>
            </a:r>
            <a:r>
              <a:rPr kumimoji="0" sz="2000" b="1" i="0" u="none" strike="noStrike" kern="0" cap="none" spc="-60" normalizeH="0" baseline="0" noProof="0" dirty="0">
                <a:ln>
                  <a:noFill/>
                </a:ln>
                <a:solidFill>
                  <a:srgbClr val="404040"/>
                </a:solidFill>
                <a:effectLst/>
                <a:uLnTx/>
                <a:uFillTx/>
                <a:latin typeface="Trebuchet MS"/>
                <a:cs typeface="Trebuchet MS"/>
              </a:rPr>
              <a:t>le</a:t>
            </a:r>
            <a:r>
              <a:rPr kumimoji="0" sz="2000" b="1" i="0" u="none" strike="noStrike" kern="0" cap="none" spc="-180" normalizeH="0" baseline="0" noProof="0" dirty="0">
                <a:ln>
                  <a:noFill/>
                </a:ln>
                <a:solidFill>
                  <a:srgbClr val="404040"/>
                </a:solidFill>
                <a:effectLst/>
                <a:uLnTx/>
                <a:uFillTx/>
                <a:latin typeface="Trebuchet MS"/>
                <a:cs typeface="Trebuchet MS"/>
              </a:rPr>
              <a:t> </a:t>
            </a:r>
            <a:r>
              <a:rPr kumimoji="0" sz="2000" b="1" i="0" u="none" strike="noStrike" kern="0" cap="none" spc="-80" normalizeH="0" baseline="0" noProof="0" dirty="0">
                <a:ln>
                  <a:noFill/>
                </a:ln>
                <a:solidFill>
                  <a:srgbClr val="404040"/>
                </a:solidFill>
                <a:effectLst/>
                <a:uLnTx/>
                <a:uFillTx/>
                <a:latin typeface="Trebuchet MS"/>
                <a:cs typeface="Trebuchet MS"/>
              </a:rPr>
              <a:t>temps</a:t>
            </a:r>
            <a:r>
              <a:rPr kumimoji="0" sz="2000" b="1" i="0" u="none" strike="noStrike" kern="0" cap="none" spc="-180" normalizeH="0" baseline="0" noProof="0" dirty="0">
                <a:ln>
                  <a:noFill/>
                </a:ln>
                <a:solidFill>
                  <a:srgbClr val="404040"/>
                </a:solidFill>
                <a:effectLst/>
                <a:uLnTx/>
                <a:uFillTx/>
                <a:latin typeface="Trebuchet MS"/>
                <a:cs typeface="Trebuchet MS"/>
              </a:rPr>
              <a:t> </a:t>
            </a:r>
            <a:r>
              <a:rPr kumimoji="0" sz="2000" b="1" i="0" u="none" strike="noStrike" kern="0" cap="none" spc="-105" normalizeH="0" baseline="0" noProof="0" dirty="0">
                <a:ln>
                  <a:noFill/>
                </a:ln>
                <a:solidFill>
                  <a:srgbClr val="404040"/>
                </a:solidFill>
                <a:effectLst/>
                <a:uLnTx/>
                <a:uFillTx/>
                <a:latin typeface="Trebuchet MS"/>
                <a:cs typeface="Trebuchet MS"/>
              </a:rPr>
              <a:t>passé </a:t>
            </a:r>
            <a:r>
              <a:rPr kumimoji="0" sz="2000" b="1" i="0" u="none" strike="noStrike" kern="0" cap="none" spc="0" normalizeH="0" baseline="0" noProof="0" dirty="0">
                <a:ln>
                  <a:noFill/>
                </a:ln>
                <a:solidFill>
                  <a:srgbClr val="404040"/>
                </a:solidFill>
                <a:effectLst/>
                <a:uLnTx/>
                <a:uFillTx/>
                <a:latin typeface="Trebuchet MS"/>
                <a:cs typeface="Trebuchet MS"/>
              </a:rPr>
              <a:t>à</a:t>
            </a:r>
            <a:r>
              <a:rPr kumimoji="0" sz="2000" b="1" i="0" u="none" strike="noStrike" kern="0" cap="none" spc="-195" normalizeH="0" baseline="0" noProof="0" dirty="0">
                <a:ln>
                  <a:noFill/>
                </a:ln>
                <a:solidFill>
                  <a:srgbClr val="404040"/>
                </a:solidFill>
                <a:effectLst/>
                <a:uLnTx/>
                <a:uFillTx/>
                <a:latin typeface="Trebuchet MS"/>
                <a:cs typeface="Trebuchet MS"/>
              </a:rPr>
              <a:t> </a:t>
            </a:r>
            <a:r>
              <a:rPr kumimoji="0" sz="2000" b="1" i="0" u="none" strike="noStrike" kern="0" cap="none" spc="-60" normalizeH="0" baseline="0" noProof="0" dirty="0">
                <a:ln>
                  <a:noFill/>
                </a:ln>
                <a:solidFill>
                  <a:srgbClr val="404040"/>
                </a:solidFill>
                <a:effectLst/>
                <a:uLnTx/>
                <a:uFillTx/>
                <a:latin typeface="Trebuchet MS"/>
                <a:cs typeface="Trebuchet MS"/>
              </a:rPr>
              <a:t>la</a:t>
            </a:r>
            <a:r>
              <a:rPr kumimoji="0" sz="2000" b="1" i="0" u="none" strike="noStrike" kern="0" cap="none" spc="-190" normalizeH="0" baseline="0" noProof="0" dirty="0">
                <a:ln>
                  <a:noFill/>
                </a:ln>
                <a:solidFill>
                  <a:srgbClr val="404040"/>
                </a:solidFill>
                <a:effectLst/>
                <a:uLnTx/>
                <a:uFillTx/>
                <a:latin typeface="Trebuchet MS"/>
                <a:cs typeface="Trebuchet MS"/>
              </a:rPr>
              <a:t> </a:t>
            </a:r>
            <a:r>
              <a:rPr kumimoji="0" sz="2000" b="1" i="0" u="none" strike="noStrike" kern="0" cap="none" spc="-10" normalizeH="0" baseline="0" noProof="0" dirty="0">
                <a:ln>
                  <a:noFill/>
                </a:ln>
                <a:solidFill>
                  <a:srgbClr val="404040"/>
                </a:solidFill>
                <a:effectLst/>
                <a:uLnTx/>
                <a:uFillTx/>
                <a:latin typeface="Trebuchet MS"/>
                <a:cs typeface="Trebuchet MS"/>
              </a:rPr>
              <a:t>retraite.</a:t>
            </a:r>
            <a:endParaRPr kumimoji="0" sz="2000" b="0" i="0" u="none" strike="noStrike" kern="0" cap="none" spc="0" normalizeH="0" baseline="0" noProof="0" dirty="0">
              <a:ln>
                <a:noFill/>
              </a:ln>
              <a:solidFill>
                <a:sysClr val="windowText" lastClr="000000"/>
              </a:solidFill>
              <a:effectLst/>
              <a:uLnTx/>
              <a:uFillTx/>
              <a:latin typeface="Trebuchet MS"/>
              <a:cs typeface="Trebuchet MS"/>
            </a:endParaRPr>
          </a:p>
          <a:p>
            <a:pPr marL="735965" marR="180340" lvl="0" indent="-342900" algn="just" defTabSz="914400" eaLnBrk="1" fontAlgn="auto" latinLnBrk="0" hangingPunct="1">
              <a:lnSpc>
                <a:spcPts val="2300"/>
              </a:lnSpc>
              <a:spcAft>
                <a:spcPts val="600"/>
              </a:spcAft>
              <a:buClrTx/>
              <a:buSzTx/>
              <a:buFont typeface="Wingdings" panose="05000000000000000000" pitchFamily="2" charset="2"/>
              <a:buChar char="Ø"/>
              <a:tabLst/>
              <a:defRPr/>
            </a:pPr>
            <a:r>
              <a:rPr kumimoji="0" sz="2000" b="0" i="0" u="none" strike="noStrike" kern="0" cap="none" spc="-165" normalizeH="0" baseline="0" noProof="0" dirty="0">
                <a:ln>
                  <a:noFill/>
                </a:ln>
                <a:solidFill>
                  <a:srgbClr val="404040"/>
                </a:solidFill>
                <a:effectLst/>
                <a:uLnTx/>
                <a:uFillTx/>
                <a:latin typeface="Trebuchet MS"/>
                <a:cs typeface="Trebuchet MS"/>
              </a:rPr>
              <a:t>La</a:t>
            </a:r>
            <a:r>
              <a:rPr kumimoji="0" sz="2000" b="0" i="0" u="none" strike="noStrike" kern="0" cap="none" spc="10" normalizeH="0" baseline="0" noProof="0" dirty="0">
                <a:ln>
                  <a:noFill/>
                </a:ln>
                <a:solidFill>
                  <a:srgbClr val="404040"/>
                </a:solidFill>
                <a:effectLst/>
                <a:uLnTx/>
                <a:uFillTx/>
                <a:latin typeface="Trebuchet MS"/>
                <a:cs typeface="Trebuchet MS"/>
              </a:rPr>
              <a:t> </a:t>
            </a:r>
            <a:r>
              <a:rPr kumimoji="0" sz="2000" b="0" i="0" u="none" strike="noStrike" kern="0" cap="none" spc="-120" normalizeH="0" baseline="0" noProof="0" dirty="0">
                <a:ln>
                  <a:noFill/>
                </a:ln>
                <a:solidFill>
                  <a:srgbClr val="404040"/>
                </a:solidFill>
                <a:effectLst/>
                <a:uLnTx/>
                <a:uFillTx/>
                <a:latin typeface="Trebuchet MS"/>
                <a:cs typeface="Trebuchet MS"/>
              </a:rPr>
              <a:t>durée</a:t>
            </a:r>
            <a:r>
              <a:rPr kumimoji="0" sz="2000" b="0" i="0" u="none" strike="noStrike" kern="0" cap="none" spc="-20" normalizeH="0" baseline="0" noProof="0" dirty="0">
                <a:ln>
                  <a:noFill/>
                </a:ln>
                <a:solidFill>
                  <a:srgbClr val="404040"/>
                </a:solidFill>
                <a:effectLst/>
                <a:uLnTx/>
                <a:uFillTx/>
                <a:latin typeface="Trebuchet MS"/>
                <a:cs typeface="Trebuchet MS"/>
              </a:rPr>
              <a:t> </a:t>
            </a:r>
            <a:r>
              <a:rPr kumimoji="0" sz="2000" b="0" i="0" u="none" strike="noStrike" kern="0" cap="none" spc="-155" normalizeH="0" baseline="0" noProof="0" dirty="0">
                <a:ln>
                  <a:noFill/>
                </a:ln>
                <a:solidFill>
                  <a:srgbClr val="404040"/>
                </a:solidFill>
                <a:effectLst/>
                <a:uLnTx/>
                <a:uFillTx/>
                <a:latin typeface="Trebuchet MS"/>
                <a:cs typeface="Trebuchet MS"/>
              </a:rPr>
              <a:t>de</a:t>
            </a:r>
            <a:r>
              <a:rPr kumimoji="0" sz="2000" b="0" i="0" u="none" strike="noStrike" kern="0" cap="none" spc="5" normalizeH="0" baseline="0" noProof="0" dirty="0">
                <a:ln>
                  <a:noFill/>
                </a:ln>
                <a:solidFill>
                  <a:srgbClr val="404040"/>
                </a:solidFill>
                <a:effectLst/>
                <a:uLnTx/>
                <a:uFillTx/>
                <a:latin typeface="Trebuchet MS"/>
                <a:cs typeface="Trebuchet MS"/>
              </a:rPr>
              <a:t> </a:t>
            </a:r>
            <a:r>
              <a:rPr kumimoji="0" sz="2000" b="0" i="0" u="none" strike="noStrike" kern="0" cap="none" spc="-114" normalizeH="0" baseline="0" noProof="0" dirty="0">
                <a:ln>
                  <a:noFill/>
                </a:ln>
                <a:solidFill>
                  <a:srgbClr val="404040"/>
                </a:solidFill>
                <a:effectLst/>
                <a:uLnTx/>
                <a:uFillTx/>
                <a:latin typeface="Trebuchet MS"/>
                <a:cs typeface="Trebuchet MS"/>
              </a:rPr>
              <a:t>carrière</a:t>
            </a:r>
            <a:r>
              <a:rPr kumimoji="0" sz="2000" b="0" i="0" u="none" strike="noStrike" kern="0" cap="none" spc="-5" normalizeH="0" baseline="0" noProof="0" dirty="0">
                <a:ln>
                  <a:noFill/>
                </a:ln>
                <a:solidFill>
                  <a:srgbClr val="404040"/>
                </a:solidFill>
                <a:effectLst/>
                <a:uLnTx/>
                <a:uFillTx/>
                <a:latin typeface="Trebuchet MS"/>
                <a:cs typeface="Trebuchet MS"/>
              </a:rPr>
              <a:t> </a:t>
            </a:r>
            <a:r>
              <a:rPr kumimoji="0" sz="2000" b="0" i="0" u="none" strike="noStrike" kern="0" cap="none" spc="-114" normalizeH="0" baseline="0" noProof="0" dirty="0">
                <a:ln>
                  <a:noFill/>
                </a:ln>
                <a:solidFill>
                  <a:srgbClr val="404040"/>
                </a:solidFill>
                <a:effectLst/>
                <a:uLnTx/>
                <a:uFillTx/>
                <a:latin typeface="Trebuchet MS"/>
                <a:cs typeface="Trebuchet MS"/>
              </a:rPr>
              <a:t>représente</a:t>
            </a:r>
            <a:r>
              <a:rPr kumimoji="0" sz="2000" b="0" i="0" u="none" strike="noStrike" kern="0" cap="none" spc="-5" normalizeH="0" baseline="0" noProof="0" dirty="0">
                <a:ln>
                  <a:noFill/>
                </a:ln>
                <a:solidFill>
                  <a:srgbClr val="404040"/>
                </a:solidFill>
                <a:effectLst/>
                <a:uLnTx/>
                <a:uFillTx/>
                <a:latin typeface="Trebuchet MS"/>
                <a:cs typeface="Trebuchet MS"/>
              </a:rPr>
              <a:t> </a:t>
            </a:r>
            <a:r>
              <a:rPr kumimoji="0" sz="2000" b="0" i="0" u="none" strike="noStrike" kern="0" cap="none" spc="-135" normalizeH="0" baseline="0" noProof="0" dirty="0">
                <a:ln>
                  <a:noFill/>
                </a:ln>
                <a:solidFill>
                  <a:srgbClr val="404040"/>
                </a:solidFill>
                <a:effectLst/>
                <a:uLnTx/>
                <a:uFillTx/>
                <a:latin typeface="Trebuchet MS"/>
                <a:cs typeface="Trebuchet MS"/>
              </a:rPr>
              <a:t>une</a:t>
            </a:r>
            <a:r>
              <a:rPr kumimoji="0" sz="2000" b="0" i="0" u="none" strike="noStrike" kern="0" cap="none" spc="-5" normalizeH="0" baseline="0" noProof="0" dirty="0">
                <a:ln>
                  <a:noFill/>
                </a:ln>
                <a:solidFill>
                  <a:srgbClr val="404040"/>
                </a:solidFill>
                <a:effectLst/>
                <a:uLnTx/>
                <a:uFillTx/>
                <a:latin typeface="Trebuchet MS"/>
                <a:cs typeface="Trebuchet MS"/>
              </a:rPr>
              <a:t> </a:t>
            </a:r>
            <a:r>
              <a:rPr kumimoji="0" sz="2000" b="0" i="0" u="none" strike="noStrike" kern="0" cap="none" spc="-120" normalizeH="0" baseline="0" noProof="0" dirty="0">
                <a:ln>
                  <a:noFill/>
                </a:ln>
                <a:solidFill>
                  <a:srgbClr val="404040"/>
                </a:solidFill>
                <a:effectLst/>
                <a:uLnTx/>
                <a:uFillTx/>
                <a:latin typeface="Trebuchet MS"/>
                <a:cs typeface="Trebuchet MS"/>
              </a:rPr>
              <a:t>part</a:t>
            </a:r>
            <a:r>
              <a:rPr kumimoji="0" sz="2000" b="0" i="0" u="none" strike="noStrike" kern="0" cap="none" spc="0" normalizeH="0" baseline="0" noProof="0" dirty="0">
                <a:ln>
                  <a:noFill/>
                </a:ln>
                <a:solidFill>
                  <a:srgbClr val="404040"/>
                </a:solidFill>
                <a:effectLst/>
                <a:uLnTx/>
                <a:uFillTx/>
                <a:latin typeface="Trebuchet MS"/>
                <a:cs typeface="Trebuchet MS"/>
              </a:rPr>
              <a:t> </a:t>
            </a:r>
            <a:r>
              <a:rPr kumimoji="0" sz="2000" b="0" i="0" u="none" strike="noStrike" kern="0" cap="none" spc="-155" normalizeH="0" baseline="0" noProof="0" dirty="0">
                <a:ln>
                  <a:noFill/>
                </a:ln>
                <a:solidFill>
                  <a:srgbClr val="404040"/>
                </a:solidFill>
                <a:effectLst/>
                <a:uLnTx/>
                <a:uFillTx/>
                <a:latin typeface="Trebuchet MS"/>
                <a:cs typeface="Trebuchet MS"/>
              </a:rPr>
              <a:t>de</a:t>
            </a:r>
            <a:r>
              <a:rPr kumimoji="0" sz="2000" b="0" i="0" u="none" strike="noStrike" kern="0" cap="none" spc="5" normalizeH="0" baseline="0" noProof="0" dirty="0">
                <a:ln>
                  <a:noFill/>
                </a:ln>
                <a:solidFill>
                  <a:srgbClr val="404040"/>
                </a:solidFill>
                <a:effectLst/>
                <a:uLnTx/>
                <a:uFillTx/>
                <a:latin typeface="Trebuchet MS"/>
                <a:cs typeface="Trebuchet MS"/>
              </a:rPr>
              <a:t> </a:t>
            </a:r>
            <a:r>
              <a:rPr kumimoji="0" sz="2000" b="0" i="0" u="none" strike="noStrike" kern="0" cap="none" spc="-20" normalizeH="0" baseline="0" noProof="0" dirty="0">
                <a:ln>
                  <a:noFill/>
                </a:ln>
                <a:solidFill>
                  <a:srgbClr val="404040"/>
                </a:solidFill>
                <a:effectLst/>
                <a:uLnTx/>
                <a:uFillTx/>
                <a:latin typeface="Trebuchet MS"/>
                <a:cs typeface="Trebuchet MS"/>
              </a:rPr>
              <a:t>plus </a:t>
            </a:r>
            <a:r>
              <a:rPr kumimoji="0" sz="2000" b="0" i="0" u="none" strike="noStrike" kern="0" cap="none" spc="-165" normalizeH="0" baseline="0" noProof="0" dirty="0">
                <a:ln>
                  <a:noFill/>
                </a:ln>
                <a:solidFill>
                  <a:srgbClr val="404040"/>
                </a:solidFill>
                <a:effectLst/>
                <a:uLnTx/>
                <a:uFillTx/>
                <a:latin typeface="Trebuchet MS"/>
                <a:cs typeface="Trebuchet MS"/>
              </a:rPr>
              <a:t>en</a:t>
            </a:r>
            <a:r>
              <a:rPr kumimoji="0" sz="2000" b="0" i="0" u="none" strike="noStrike" kern="0" cap="none" spc="0" normalizeH="0" baseline="0" noProof="0" dirty="0">
                <a:ln>
                  <a:noFill/>
                </a:ln>
                <a:solidFill>
                  <a:srgbClr val="404040"/>
                </a:solidFill>
                <a:effectLst/>
                <a:uLnTx/>
                <a:uFillTx/>
                <a:latin typeface="Trebuchet MS"/>
                <a:cs typeface="Trebuchet MS"/>
              </a:rPr>
              <a:t> </a:t>
            </a:r>
            <a:r>
              <a:rPr kumimoji="0" sz="2000" b="0" i="0" u="none" strike="noStrike" kern="0" cap="none" spc="-120" normalizeH="0" baseline="0" noProof="0" dirty="0">
                <a:ln>
                  <a:noFill/>
                </a:ln>
                <a:solidFill>
                  <a:srgbClr val="404040"/>
                </a:solidFill>
                <a:effectLst/>
                <a:uLnTx/>
                <a:uFillTx/>
                <a:latin typeface="Trebuchet MS"/>
                <a:cs typeface="Trebuchet MS"/>
              </a:rPr>
              <a:t>plus</a:t>
            </a:r>
            <a:r>
              <a:rPr kumimoji="0" sz="2000" b="0" i="0" u="none" strike="noStrike" kern="0" cap="none" spc="-30" normalizeH="0" baseline="0" noProof="0" dirty="0">
                <a:ln>
                  <a:noFill/>
                </a:ln>
                <a:solidFill>
                  <a:srgbClr val="404040"/>
                </a:solidFill>
                <a:effectLst/>
                <a:uLnTx/>
                <a:uFillTx/>
                <a:latin typeface="Trebuchet MS"/>
                <a:cs typeface="Trebuchet MS"/>
              </a:rPr>
              <a:t> </a:t>
            </a:r>
            <a:r>
              <a:rPr kumimoji="0" sz="2000" b="0" i="0" u="none" strike="noStrike" kern="0" cap="none" spc="-114" normalizeH="0" baseline="0" noProof="0" dirty="0">
                <a:ln>
                  <a:noFill/>
                </a:ln>
                <a:solidFill>
                  <a:srgbClr val="404040"/>
                </a:solidFill>
                <a:effectLst/>
                <a:uLnTx/>
                <a:uFillTx/>
                <a:latin typeface="Trebuchet MS"/>
                <a:cs typeface="Trebuchet MS"/>
              </a:rPr>
              <a:t>élevée</a:t>
            </a:r>
            <a:r>
              <a:rPr kumimoji="0" sz="2000" b="0" i="0" u="none" strike="noStrike" kern="0" cap="none" spc="-35" normalizeH="0" baseline="0" noProof="0" dirty="0">
                <a:ln>
                  <a:noFill/>
                </a:ln>
                <a:solidFill>
                  <a:srgbClr val="404040"/>
                </a:solidFill>
                <a:effectLst/>
                <a:uLnTx/>
                <a:uFillTx/>
                <a:latin typeface="Trebuchet MS"/>
                <a:cs typeface="Trebuchet MS"/>
              </a:rPr>
              <a:t> </a:t>
            </a:r>
            <a:r>
              <a:rPr kumimoji="0" sz="2000" b="0" i="0" u="none" strike="noStrike" kern="0" cap="none" spc="-155" normalizeH="0" baseline="0" noProof="0" dirty="0">
                <a:ln>
                  <a:noFill/>
                </a:ln>
                <a:solidFill>
                  <a:srgbClr val="404040"/>
                </a:solidFill>
                <a:effectLst/>
                <a:uLnTx/>
                <a:uFillTx/>
                <a:latin typeface="Trebuchet MS"/>
                <a:cs typeface="Trebuchet MS"/>
              </a:rPr>
              <a:t>de</a:t>
            </a:r>
            <a:r>
              <a:rPr kumimoji="0" sz="2000" b="0" i="0" u="none" strike="noStrike" kern="0" cap="none" spc="5" normalizeH="0" baseline="0" noProof="0" dirty="0">
                <a:ln>
                  <a:noFill/>
                </a:ln>
                <a:solidFill>
                  <a:srgbClr val="404040"/>
                </a:solidFill>
                <a:effectLst/>
                <a:uLnTx/>
                <a:uFillTx/>
                <a:latin typeface="Trebuchet MS"/>
                <a:cs typeface="Trebuchet MS"/>
              </a:rPr>
              <a:t> </a:t>
            </a:r>
            <a:r>
              <a:rPr kumimoji="0" sz="2000" b="0" i="0" u="none" strike="noStrike" kern="0" cap="none" spc="-165" normalizeH="0" baseline="0" noProof="0" dirty="0">
                <a:ln>
                  <a:noFill/>
                </a:ln>
                <a:solidFill>
                  <a:srgbClr val="404040"/>
                </a:solidFill>
                <a:effectLst/>
                <a:uLnTx/>
                <a:uFillTx/>
                <a:latin typeface="Trebuchet MS"/>
                <a:cs typeface="Trebuchet MS"/>
              </a:rPr>
              <a:t>la</a:t>
            </a:r>
            <a:r>
              <a:rPr kumimoji="0" sz="2000" b="0" i="0" u="none" strike="noStrike" kern="0" cap="none" spc="15" normalizeH="0" baseline="0" noProof="0" dirty="0">
                <a:ln>
                  <a:noFill/>
                </a:ln>
                <a:solidFill>
                  <a:srgbClr val="404040"/>
                </a:solidFill>
                <a:effectLst/>
                <a:uLnTx/>
                <a:uFillTx/>
                <a:latin typeface="Trebuchet MS"/>
                <a:cs typeface="Trebuchet MS"/>
              </a:rPr>
              <a:t> </a:t>
            </a:r>
            <a:r>
              <a:rPr kumimoji="0" sz="2000" b="0" i="0" u="none" strike="noStrike" kern="0" cap="none" spc="-120" normalizeH="0" baseline="0" noProof="0" dirty="0">
                <a:ln>
                  <a:noFill/>
                </a:ln>
                <a:solidFill>
                  <a:srgbClr val="404040"/>
                </a:solidFill>
                <a:effectLst/>
                <a:uLnTx/>
                <a:uFillTx/>
                <a:latin typeface="Trebuchet MS"/>
                <a:cs typeface="Trebuchet MS"/>
              </a:rPr>
              <a:t>durée</a:t>
            </a:r>
            <a:r>
              <a:rPr kumimoji="0" sz="2000" b="0" i="0" u="none" strike="noStrike" kern="0" cap="none" spc="-15" normalizeH="0" baseline="0" noProof="0" dirty="0">
                <a:ln>
                  <a:noFill/>
                </a:ln>
                <a:solidFill>
                  <a:srgbClr val="404040"/>
                </a:solidFill>
                <a:effectLst/>
                <a:uLnTx/>
                <a:uFillTx/>
                <a:latin typeface="Trebuchet MS"/>
                <a:cs typeface="Trebuchet MS"/>
              </a:rPr>
              <a:t> </a:t>
            </a:r>
            <a:r>
              <a:rPr kumimoji="0" sz="2000" b="0" i="0" u="none" strike="noStrike" kern="0" cap="none" spc="-155" normalizeH="0" baseline="0" noProof="0" dirty="0">
                <a:ln>
                  <a:noFill/>
                </a:ln>
                <a:solidFill>
                  <a:srgbClr val="404040"/>
                </a:solidFill>
                <a:effectLst/>
                <a:uLnTx/>
                <a:uFillTx/>
                <a:latin typeface="Trebuchet MS"/>
                <a:cs typeface="Trebuchet MS"/>
              </a:rPr>
              <a:t>de</a:t>
            </a:r>
            <a:r>
              <a:rPr kumimoji="0" sz="2000" b="0" i="0" u="none" strike="noStrike" kern="0" cap="none" spc="5" normalizeH="0" baseline="0" noProof="0" dirty="0">
                <a:ln>
                  <a:noFill/>
                </a:ln>
                <a:solidFill>
                  <a:srgbClr val="404040"/>
                </a:solidFill>
                <a:effectLst/>
                <a:uLnTx/>
                <a:uFillTx/>
                <a:latin typeface="Trebuchet MS"/>
                <a:cs typeface="Trebuchet MS"/>
              </a:rPr>
              <a:t> </a:t>
            </a:r>
            <a:r>
              <a:rPr kumimoji="0" sz="2000" b="0" i="0" u="none" strike="noStrike" kern="0" cap="none" spc="-130" normalizeH="0" baseline="0" noProof="0" dirty="0">
                <a:ln>
                  <a:noFill/>
                </a:ln>
                <a:solidFill>
                  <a:srgbClr val="404040"/>
                </a:solidFill>
                <a:effectLst/>
                <a:uLnTx/>
                <a:uFillTx/>
                <a:latin typeface="Trebuchet MS"/>
                <a:cs typeface="Trebuchet MS"/>
              </a:rPr>
              <a:t>vie</a:t>
            </a:r>
            <a:r>
              <a:rPr kumimoji="0" sz="2000" b="0" i="0" u="none" strike="noStrike" kern="0" cap="none" spc="0" normalizeH="0" baseline="0" noProof="0" dirty="0">
                <a:ln>
                  <a:noFill/>
                </a:ln>
                <a:solidFill>
                  <a:srgbClr val="404040"/>
                </a:solidFill>
                <a:effectLst/>
                <a:uLnTx/>
                <a:uFillTx/>
                <a:latin typeface="Trebuchet MS"/>
                <a:cs typeface="Trebuchet MS"/>
              </a:rPr>
              <a:t> </a:t>
            </a:r>
            <a:r>
              <a:rPr kumimoji="0" sz="2000" b="0" i="0" u="none" strike="noStrike" kern="0" cap="none" spc="-120" normalizeH="0" baseline="0" noProof="0" dirty="0">
                <a:ln>
                  <a:noFill/>
                </a:ln>
                <a:solidFill>
                  <a:srgbClr val="404040"/>
                </a:solidFill>
                <a:effectLst/>
                <a:uLnTx/>
                <a:uFillTx/>
                <a:latin typeface="Trebuchet MS"/>
                <a:cs typeface="Trebuchet MS"/>
              </a:rPr>
              <a:t>totale</a:t>
            </a:r>
            <a:r>
              <a:rPr kumimoji="0" sz="2000" b="0" i="0" u="none" strike="noStrike" kern="0" cap="none" spc="-5" normalizeH="0" baseline="0" noProof="0" dirty="0">
                <a:ln>
                  <a:noFill/>
                </a:ln>
                <a:solidFill>
                  <a:srgbClr val="404040"/>
                </a:solidFill>
                <a:effectLst/>
                <a:uLnTx/>
                <a:uFillTx/>
                <a:latin typeface="Trebuchet MS"/>
                <a:cs typeface="Trebuchet MS"/>
              </a:rPr>
              <a:t> </a:t>
            </a:r>
            <a:r>
              <a:rPr kumimoji="0" sz="2000" b="0" i="0" u="none" strike="noStrike" kern="0" cap="none" spc="-165" normalizeH="0" baseline="0" noProof="0" dirty="0">
                <a:ln>
                  <a:noFill/>
                </a:ln>
                <a:solidFill>
                  <a:srgbClr val="404040"/>
                </a:solidFill>
                <a:effectLst/>
                <a:uLnTx/>
                <a:uFillTx/>
                <a:latin typeface="Trebuchet MS"/>
                <a:cs typeface="Trebuchet MS"/>
              </a:rPr>
              <a:t>au</a:t>
            </a:r>
            <a:r>
              <a:rPr kumimoji="0" sz="2000" b="0" i="0" u="none" strike="noStrike" kern="0" cap="none" spc="15" normalizeH="0" baseline="0" noProof="0" dirty="0">
                <a:ln>
                  <a:noFill/>
                </a:ln>
                <a:solidFill>
                  <a:srgbClr val="404040"/>
                </a:solidFill>
                <a:effectLst/>
                <a:uLnTx/>
                <a:uFillTx/>
                <a:latin typeface="Trebuchet MS"/>
                <a:cs typeface="Trebuchet MS"/>
              </a:rPr>
              <a:t> </a:t>
            </a:r>
            <a:r>
              <a:rPr kumimoji="0" sz="2000" b="0" i="0" u="none" strike="noStrike" kern="0" cap="none" spc="-130" normalizeH="0" baseline="0" noProof="0" dirty="0">
                <a:ln>
                  <a:noFill/>
                </a:ln>
                <a:solidFill>
                  <a:srgbClr val="404040"/>
                </a:solidFill>
                <a:effectLst/>
                <a:uLnTx/>
                <a:uFillTx/>
                <a:latin typeface="Trebuchet MS"/>
                <a:cs typeface="Trebuchet MS"/>
              </a:rPr>
              <a:t>fil</a:t>
            </a:r>
            <a:r>
              <a:rPr kumimoji="0" sz="2000" b="0" i="0" u="none" strike="noStrike" kern="0" cap="none" spc="-5" normalizeH="0" baseline="0" noProof="0" dirty="0">
                <a:ln>
                  <a:noFill/>
                </a:ln>
                <a:solidFill>
                  <a:srgbClr val="404040"/>
                </a:solidFill>
                <a:effectLst/>
                <a:uLnTx/>
                <a:uFillTx/>
                <a:latin typeface="Trebuchet MS"/>
                <a:cs typeface="Trebuchet MS"/>
              </a:rPr>
              <a:t> </a:t>
            </a:r>
            <a:r>
              <a:rPr kumimoji="0" sz="2000" b="0" i="0" u="none" strike="noStrike" kern="0" cap="none" spc="-85" normalizeH="0" baseline="0" noProof="0" dirty="0">
                <a:ln>
                  <a:noFill/>
                </a:ln>
                <a:solidFill>
                  <a:srgbClr val="404040"/>
                </a:solidFill>
                <a:effectLst/>
                <a:uLnTx/>
                <a:uFillTx/>
                <a:latin typeface="Trebuchet MS"/>
                <a:cs typeface="Trebuchet MS"/>
              </a:rPr>
              <a:t>des </a:t>
            </a:r>
            <a:r>
              <a:rPr kumimoji="0" sz="2000" b="0" i="0" u="none" strike="noStrike" kern="0" cap="none" spc="-30" normalizeH="0" baseline="0" noProof="0" dirty="0">
                <a:ln>
                  <a:noFill/>
                </a:ln>
                <a:solidFill>
                  <a:srgbClr val="404040"/>
                </a:solidFill>
                <a:effectLst/>
                <a:uLnTx/>
                <a:uFillTx/>
                <a:latin typeface="Trebuchet MS"/>
                <a:cs typeface="Trebuchet MS"/>
              </a:rPr>
              <a:t>générations.</a:t>
            </a:r>
            <a:endParaRPr kumimoji="0" sz="2000" b="0" i="0" u="none" strike="noStrike" kern="0" cap="none" spc="0" normalizeH="0" baseline="0" noProof="0" dirty="0">
              <a:ln>
                <a:noFill/>
              </a:ln>
              <a:solidFill>
                <a:sysClr val="windowText" lastClr="000000"/>
              </a:solidFill>
              <a:effectLst/>
              <a:uLnTx/>
              <a:uFillTx/>
              <a:latin typeface="Trebuchet MS"/>
              <a:cs typeface="Trebuchet MS"/>
            </a:endParaRPr>
          </a:p>
          <a:p>
            <a:pPr marL="735965" marR="45085" lvl="0" indent="-342900" algn="just" defTabSz="914400" eaLnBrk="1" fontAlgn="auto" latinLnBrk="0" hangingPunct="1">
              <a:lnSpc>
                <a:spcPts val="2300"/>
              </a:lnSpc>
              <a:spcAft>
                <a:spcPts val="600"/>
              </a:spcAft>
              <a:buClrTx/>
              <a:buSzTx/>
              <a:buFont typeface="Wingdings" panose="05000000000000000000" pitchFamily="2" charset="2"/>
              <a:buChar char="Ø"/>
              <a:tabLst/>
              <a:defRPr/>
            </a:pPr>
            <a:r>
              <a:rPr kumimoji="0" sz="2000" b="1" i="0" u="none" strike="noStrike" kern="0" cap="none" spc="-125" normalizeH="0" baseline="0" noProof="0" dirty="0">
                <a:ln>
                  <a:noFill/>
                </a:ln>
                <a:solidFill>
                  <a:srgbClr val="C00000"/>
                </a:solidFill>
                <a:effectLst/>
                <a:uLnTx/>
                <a:uFillTx/>
                <a:latin typeface="Trebuchet MS"/>
                <a:cs typeface="Trebuchet MS"/>
              </a:rPr>
              <a:t>Travailler</a:t>
            </a:r>
            <a:r>
              <a:rPr kumimoji="0" sz="2000" b="1" i="0" u="none" strike="noStrike" kern="0" cap="none" spc="-170" normalizeH="0" baseline="0" noProof="0" dirty="0">
                <a:ln>
                  <a:noFill/>
                </a:ln>
                <a:solidFill>
                  <a:srgbClr val="C00000"/>
                </a:solidFill>
                <a:effectLst/>
                <a:uLnTx/>
                <a:uFillTx/>
                <a:latin typeface="Trebuchet MS"/>
                <a:cs typeface="Trebuchet MS"/>
              </a:rPr>
              <a:t> </a:t>
            </a:r>
            <a:r>
              <a:rPr kumimoji="0" sz="2000" b="1" i="0" u="none" strike="noStrike" kern="0" cap="none" spc="-85" normalizeH="0" baseline="0" noProof="0" dirty="0">
                <a:ln>
                  <a:noFill/>
                </a:ln>
                <a:solidFill>
                  <a:srgbClr val="C00000"/>
                </a:solidFill>
                <a:effectLst/>
                <a:uLnTx/>
                <a:uFillTx/>
                <a:latin typeface="Trebuchet MS"/>
                <a:cs typeface="Trebuchet MS"/>
              </a:rPr>
              <a:t>plus</a:t>
            </a:r>
            <a:r>
              <a:rPr kumimoji="0" sz="2000" b="1" i="0" u="none" strike="noStrike" kern="0" cap="none" spc="-170" normalizeH="0" baseline="0" noProof="0" dirty="0">
                <a:ln>
                  <a:noFill/>
                </a:ln>
                <a:solidFill>
                  <a:srgbClr val="C00000"/>
                </a:solidFill>
                <a:effectLst/>
                <a:uLnTx/>
                <a:uFillTx/>
                <a:latin typeface="Trebuchet MS"/>
                <a:cs typeface="Trebuchet MS"/>
              </a:rPr>
              <a:t> </a:t>
            </a:r>
            <a:r>
              <a:rPr kumimoji="0" sz="2000" b="1" i="0" u="none" strike="noStrike" kern="0" cap="none" spc="-90" normalizeH="0" baseline="0" noProof="0" dirty="0">
                <a:ln>
                  <a:noFill/>
                </a:ln>
                <a:solidFill>
                  <a:srgbClr val="C00000"/>
                </a:solidFill>
                <a:effectLst/>
                <a:uLnTx/>
                <a:uFillTx/>
                <a:latin typeface="Trebuchet MS"/>
                <a:cs typeface="Trebuchet MS"/>
              </a:rPr>
              <a:t>tard,</a:t>
            </a:r>
            <a:r>
              <a:rPr kumimoji="0" sz="2000" b="1" i="0" u="none" strike="noStrike" kern="0" cap="none" spc="-165" normalizeH="0" baseline="0" noProof="0" dirty="0">
                <a:ln>
                  <a:noFill/>
                </a:ln>
                <a:solidFill>
                  <a:srgbClr val="C00000"/>
                </a:solidFill>
                <a:effectLst/>
                <a:uLnTx/>
                <a:uFillTx/>
                <a:latin typeface="Trebuchet MS"/>
                <a:cs typeface="Trebuchet MS"/>
              </a:rPr>
              <a:t> </a:t>
            </a:r>
            <a:r>
              <a:rPr kumimoji="0" sz="2000" b="1" i="0" u="none" strike="noStrike" kern="0" cap="none" spc="-90" normalizeH="0" baseline="0" noProof="0" dirty="0">
                <a:ln>
                  <a:noFill/>
                </a:ln>
                <a:solidFill>
                  <a:srgbClr val="C00000"/>
                </a:solidFill>
                <a:effectLst/>
                <a:uLnTx/>
                <a:uFillTx/>
                <a:latin typeface="Trebuchet MS"/>
                <a:cs typeface="Trebuchet MS"/>
              </a:rPr>
              <a:t>c’est</a:t>
            </a:r>
            <a:r>
              <a:rPr kumimoji="0" sz="2000" b="1" i="0" u="none" strike="noStrike" kern="0" cap="none" spc="-170" normalizeH="0" baseline="0" noProof="0" dirty="0">
                <a:ln>
                  <a:noFill/>
                </a:ln>
                <a:solidFill>
                  <a:srgbClr val="C00000"/>
                </a:solidFill>
                <a:effectLst/>
                <a:uLnTx/>
                <a:uFillTx/>
                <a:latin typeface="Trebuchet MS"/>
                <a:cs typeface="Trebuchet MS"/>
              </a:rPr>
              <a:t> </a:t>
            </a:r>
            <a:r>
              <a:rPr kumimoji="0" sz="2000" b="1" i="0" u="none" strike="noStrike" kern="0" cap="none" spc="-70" normalizeH="0" baseline="0" noProof="0" dirty="0">
                <a:ln>
                  <a:noFill/>
                </a:ln>
                <a:solidFill>
                  <a:srgbClr val="C00000"/>
                </a:solidFill>
                <a:effectLst/>
                <a:uLnTx/>
                <a:uFillTx/>
                <a:latin typeface="Trebuchet MS"/>
                <a:cs typeface="Trebuchet MS"/>
              </a:rPr>
              <a:t>une</a:t>
            </a:r>
            <a:r>
              <a:rPr kumimoji="0" sz="2000" b="1" i="0" u="none" strike="noStrike" kern="0" cap="none" spc="-170" normalizeH="0" baseline="0" noProof="0" dirty="0">
                <a:ln>
                  <a:noFill/>
                </a:ln>
                <a:solidFill>
                  <a:srgbClr val="C00000"/>
                </a:solidFill>
                <a:effectLst/>
                <a:uLnTx/>
                <a:uFillTx/>
                <a:latin typeface="Trebuchet MS"/>
                <a:cs typeface="Trebuchet MS"/>
              </a:rPr>
              <a:t> </a:t>
            </a:r>
            <a:r>
              <a:rPr kumimoji="0" sz="2000" b="1" i="0" u="none" strike="noStrike" kern="0" cap="none" spc="-105" normalizeH="0" baseline="0" noProof="0" dirty="0">
                <a:ln>
                  <a:noFill/>
                </a:ln>
                <a:solidFill>
                  <a:srgbClr val="C00000"/>
                </a:solidFill>
                <a:effectLst/>
                <a:uLnTx/>
                <a:uFillTx/>
                <a:latin typeface="Trebuchet MS"/>
                <a:cs typeface="Trebuchet MS"/>
              </a:rPr>
              <a:t>retraite</a:t>
            </a:r>
            <a:r>
              <a:rPr kumimoji="0" sz="2000" b="1" i="0" u="none" strike="noStrike" kern="0" cap="none" spc="-170" normalizeH="0" baseline="0" noProof="0" dirty="0">
                <a:ln>
                  <a:noFill/>
                </a:ln>
                <a:solidFill>
                  <a:srgbClr val="C00000"/>
                </a:solidFill>
                <a:effectLst/>
                <a:uLnTx/>
                <a:uFillTx/>
                <a:latin typeface="Trebuchet MS"/>
                <a:cs typeface="Trebuchet MS"/>
              </a:rPr>
              <a:t> </a:t>
            </a:r>
            <a:r>
              <a:rPr kumimoji="0" sz="2000" b="1" i="0" u="none" strike="noStrike" kern="0" cap="none" spc="-20" normalizeH="0" baseline="0" noProof="0" dirty="0">
                <a:ln>
                  <a:noFill/>
                </a:ln>
                <a:solidFill>
                  <a:srgbClr val="C00000"/>
                </a:solidFill>
                <a:effectLst/>
                <a:uLnTx/>
                <a:uFillTx/>
                <a:latin typeface="Trebuchet MS"/>
                <a:cs typeface="Trebuchet MS"/>
              </a:rPr>
              <a:t>plus </a:t>
            </a:r>
            <a:r>
              <a:rPr kumimoji="0" sz="2000" b="1" i="0" u="none" strike="noStrike" kern="0" cap="none" spc="-95" normalizeH="0" baseline="0" noProof="0" dirty="0" err="1">
                <a:ln>
                  <a:noFill/>
                </a:ln>
                <a:solidFill>
                  <a:srgbClr val="C00000"/>
                </a:solidFill>
                <a:effectLst/>
                <a:uLnTx/>
                <a:uFillTx/>
                <a:latin typeface="Trebuchet MS"/>
                <a:cs typeface="Trebuchet MS"/>
              </a:rPr>
              <a:t>courte</a:t>
            </a:r>
            <a:r>
              <a:rPr lang="fr-FR" sz="2000" b="1" kern="0" spc="-95" dirty="0">
                <a:solidFill>
                  <a:srgbClr val="C00000"/>
                </a:solidFill>
                <a:latin typeface="Trebuchet MS"/>
                <a:cs typeface="Trebuchet MS"/>
              </a:rPr>
              <a:t> !</a:t>
            </a:r>
            <a:endParaRPr kumimoji="0" lang="fr-FR" sz="2000" b="1" i="0" u="none" strike="noStrike" kern="0" cap="none" spc="-165" normalizeH="0" baseline="0" noProof="0" dirty="0">
              <a:ln>
                <a:noFill/>
              </a:ln>
              <a:solidFill>
                <a:srgbClr val="C00000"/>
              </a:solidFill>
              <a:effectLst/>
              <a:uLnTx/>
              <a:uFillTx/>
              <a:latin typeface="Trebuchet MS"/>
              <a:cs typeface="Trebuchet MS"/>
            </a:endParaRPr>
          </a:p>
          <a:p>
            <a:pPr marL="735965" marR="45085" lvl="0" indent="-342900" algn="just" defTabSz="914400" eaLnBrk="1" fontAlgn="auto" latinLnBrk="0" hangingPunct="1">
              <a:lnSpc>
                <a:spcPts val="2300"/>
              </a:lnSpc>
              <a:spcAft>
                <a:spcPts val="600"/>
              </a:spcAft>
              <a:buClrTx/>
              <a:buSzTx/>
              <a:buFont typeface="Wingdings" panose="05000000000000000000" pitchFamily="2" charset="2"/>
              <a:buChar char="Ø"/>
              <a:tabLst/>
              <a:defRPr/>
            </a:pPr>
            <a:r>
              <a:rPr kumimoji="0" sz="2000" b="0" i="0" u="none" strike="noStrike" kern="0" cap="none" spc="-105" normalizeH="0" baseline="0" noProof="0" dirty="0">
                <a:ln>
                  <a:noFill/>
                </a:ln>
                <a:solidFill>
                  <a:srgbClr val="404040"/>
                </a:solidFill>
                <a:effectLst/>
                <a:uLnTx/>
                <a:uFillTx/>
                <a:latin typeface="Trebuchet MS"/>
                <a:cs typeface="Trebuchet MS"/>
              </a:rPr>
              <a:t>Avec</a:t>
            </a:r>
            <a:r>
              <a:rPr kumimoji="0" sz="2000" b="0" i="0" u="none" strike="noStrike" kern="0" cap="none" spc="-155" normalizeH="0" baseline="0" noProof="0" dirty="0">
                <a:ln>
                  <a:noFill/>
                </a:ln>
                <a:solidFill>
                  <a:srgbClr val="404040"/>
                </a:solidFill>
                <a:effectLst/>
                <a:uLnTx/>
                <a:uFillTx/>
                <a:latin typeface="Trebuchet MS"/>
                <a:cs typeface="Trebuchet MS"/>
              </a:rPr>
              <a:t> </a:t>
            </a:r>
            <a:r>
              <a:rPr kumimoji="0" sz="2000" b="0" i="0" u="none" strike="noStrike" kern="0" cap="none" spc="-60" normalizeH="0" baseline="0" noProof="0" dirty="0">
                <a:ln>
                  <a:noFill/>
                </a:ln>
                <a:solidFill>
                  <a:srgbClr val="404040"/>
                </a:solidFill>
                <a:effectLst/>
                <a:uLnTx/>
                <a:uFillTx/>
                <a:latin typeface="Trebuchet MS"/>
                <a:cs typeface="Trebuchet MS"/>
              </a:rPr>
              <a:t>la</a:t>
            </a:r>
            <a:r>
              <a:rPr kumimoji="0" sz="2000" b="0" i="0" u="none" strike="noStrike" kern="0" cap="none" spc="-155" normalizeH="0" baseline="0" noProof="0" dirty="0">
                <a:ln>
                  <a:noFill/>
                </a:ln>
                <a:solidFill>
                  <a:srgbClr val="404040"/>
                </a:solidFill>
                <a:effectLst/>
                <a:uLnTx/>
                <a:uFillTx/>
                <a:latin typeface="Trebuchet MS"/>
                <a:cs typeface="Trebuchet MS"/>
              </a:rPr>
              <a:t> </a:t>
            </a:r>
            <a:r>
              <a:rPr kumimoji="0" sz="2000" b="0" i="0" u="none" strike="noStrike" kern="0" cap="none" spc="-95" normalizeH="0" baseline="0" noProof="0" dirty="0">
                <a:ln>
                  <a:noFill/>
                </a:ln>
                <a:solidFill>
                  <a:srgbClr val="404040"/>
                </a:solidFill>
                <a:effectLst/>
                <a:uLnTx/>
                <a:uFillTx/>
                <a:latin typeface="Trebuchet MS"/>
                <a:cs typeface="Trebuchet MS"/>
              </a:rPr>
              <a:t>retraite</a:t>
            </a:r>
            <a:r>
              <a:rPr kumimoji="0" sz="2000" b="0" i="0" u="none" strike="noStrike" kern="0" cap="none" spc="-155" normalizeH="0" baseline="0" noProof="0" dirty="0">
                <a:ln>
                  <a:noFill/>
                </a:ln>
                <a:solidFill>
                  <a:srgbClr val="404040"/>
                </a:solidFill>
                <a:effectLst/>
                <a:uLnTx/>
                <a:uFillTx/>
                <a:latin typeface="Trebuchet MS"/>
                <a:cs typeface="Trebuchet MS"/>
              </a:rPr>
              <a:t> </a:t>
            </a:r>
            <a:r>
              <a:rPr kumimoji="0" sz="2000" b="0" i="0" u="none" strike="noStrike" kern="0" cap="none" spc="-95" normalizeH="0" baseline="0" noProof="0" dirty="0">
                <a:ln>
                  <a:noFill/>
                </a:ln>
                <a:solidFill>
                  <a:srgbClr val="404040"/>
                </a:solidFill>
                <a:effectLst/>
                <a:uLnTx/>
                <a:uFillTx/>
                <a:latin typeface="Trebuchet MS"/>
                <a:cs typeface="Trebuchet MS"/>
              </a:rPr>
              <a:t>Macron,</a:t>
            </a:r>
            <a:r>
              <a:rPr kumimoji="0" sz="2000" b="0" i="0" u="none" strike="noStrike" kern="0" cap="none" spc="-155" normalizeH="0" baseline="0" noProof="0" dirty="0">
                <a:ln>
                  <a:noFill/>
                </a:ln>
                <a:solidFill>
                  <a:srgbClr val="404040"/>
                </a:solidFill>
                <a:effectLst/>
                <a:uLnTx/>
                <a:uFillTx/>
                <a:latin typeface="Trebuchet MS"/>
                <a:cs typeface="Trebuchet MS"/>
              </a:rPr>
              <a:t> </a:t>
            </a:r>
            <a:r>
              <a:rPr kumimoji="0" sz="2000" b="0" i="0" u="none" strike="noStrike" kern="0" cap="none" spc="-60" normalizeH="0" baseline="0" noProof="0" dirty="0">
                <a:ln>
                  <a:noFill/>
                </a:ln>
                <a:solidFill>
                  <a:srgbClr val="404040"/>
                </a:solidFill>
                <a:effectLst/>
                <a:uLnTx/>
                <a:uFillTx/>
                <a:latin typeface="Trebuchet MS"/>
                <a:cs typeface="Trebuchet MS"/>
              </a:rPr>
              <a:t>la</a:t>
            </a:r>
            <a:r>
              <a:rPr kumimoji="0" sz="2000" b="0" i="0" u="none" strike="noStrike" kern="0" cap="none" spc="-155" normalizeH="0" baseline="0" noProof="0" dirty="0">
                <a:ln>
                  <a:noFill/>
                </a:ln>
                <a:solidFill>
                  <a:srgbClr val="404040"/>
                </a:solidFill>
                <a:effectLst/>
                <a:uLnTx/>
                <a:uFillTx/>
                <a:latin typeface="Trebuchet MS"/>
                <a:cs typeface="Trebuchet MS"/>
              </a:rPr>
              <a:t> </a:t>
            </a:r>
            <a:r>
              <a:rPr kumimoji="0" sz="2000" b="0" i="0" u="none" strike="noStrike" kern="0" cap="none" spc="-100" normalizeH="0" baseline="0" noProof="0" dirty="0">
                <a:ln>
                  <a:noFill/>
                </a:ln>
                <a:solidFill>
                  <a:srgbClr val="404040"/>
                </a:solidFill>
                <a:effectLst/>
                <a:uLnTx/>
                <a:uFillTx/>
                <a:latin typeface="Trebuchet MS"/>
                <a:cs typeface="Trebuchet MS"/>
              </a:rPr>
              <a:t>génération</a:t>
            </a:r>
            <a:r>
              <a:rPr kumimoji="0" sz="2000" b="0" i="0" u="none" strike="noStrike" kern="0" cap="none" spc="-155" normalizeH="0" baseline="0" noProof="0" dirty="0">
                <a:ln>
                  <a:noFill/>
                </a:ln>
                <a:solidFill>
                  <a:srgbClr val="404040"/>
                </a:solidFill>
                <a:effectLst/>
                <a:uLnTx/>
                <a:uFillTx/>
                <a:latin typeface="Trebuchet MS"/>
                <a:cs typeface="Trebuchet MS"/>
              </a:rPr>
              <a:t> </a:t>
            </a:r>
            <a:r>
              <a:rPr kumimoji="0" sz="2000" b="0" i="0" u="none" strike="noStrike" kern="0" cap="none" spc="-65" normalizeH="0" baseline="0" noProof="0" dirty="0">
                <a:ln>
                  <a:noFill/>
                </a:ln>
                <a:solidFill>
                  <a:srgbClr val="404040"/>
                </a:solidFill>
                <a:effectLst/>
                <a:uLnTx/>
                <a:uFillTx/>
                <a:latin typeface="Trebuchet MS"/>
                <a:cs typeface="Trebuchet MS"/>
              </a:rPr>
              <a:t>née </a:t>
            </a:r>
            <a:r>
              <a:rPr kumimoji="0" sz="2000" b="0" i="0" u="none" strike="noStrike" kern="0" cap="none" spc="-60" normalizeH="0" baseline="0" noProof="0" dirty="0">
                <a:ln>
                  <a:noFill/>
                </a:ln>
                <a:solidFill>
                  <a:srgbClr val="404040"/>
                </a:solidFill>
                <a:effectLst/>
                <a:uLnTx/>
                <a:uFillTx/>
                <a:latin typeface="Trebuchet MS"/>
                <a:cs typeface="Trebuchet MS"/>
              </a:rPr>
              <a:t>en</a:t>
            </a:r>
            <a:r>
              <a:rPr kumimoji="0" sz="2000" b="0" i="0" u="none" strike="noStrike" kern="0" cap="none" spc="-190" normalizeH="0" baseline="0" noProof="0" dirty="0">
                <a:ln>
                  <a:noFill/>
                </a:ln>
                <a:solidFill>
                  <a:srgbClr val="404040"/>
                </a:solidFill>
                <a:effectLst/>
                <a:uLnTx/>
                <a:uFillTx/>
                <a:latin typeface="Trebuchet MS"/>
                <a:cs typeface="Trebuchet MS"/>
              </a:rPr>
              <a:t> </a:t>
            </a:r>
            <a:r>
              <a:rPr kumimoji="0" sz="2000" b="0" i="0" u="none" strike="noStrike" kern="0" cap="none" spc="-85" normalizeH="0" baseline="0" noProof="0" dirty="0">
                <a:ln>
                  <a:noFill/>
                </a:ln>
                <a:solidFill>
                  <a:srgbClr val="404040"/>
                </a:solidFill>
                <a:effectLst/>
                <a:uLnTx/>
                <a:uFillTx/>
                <a:latin typeface="Trebuchet MS"/>
                <a:cs typeface="Trebuchet MS"/>
              </a:rPr>
              <a:t>1975</a:t>
            </a:r>
            <a:r>
              <a:rPr kumimoji="0" sz="2000" b="0" i="0" u="none" strike="noStrike" kern="0" cap="none" spc="-175" normalizeH="0" baseline="0" noProof="0" dirty="0">
                <a:ln>
                  <a:noFill/>
                </a:ln>
                <a:solidFill>
                  <a:srgbClr val="404040"/>
                </a:solidFill>
                <a:effectLst/>
                <a:uLnTx/>
                <a:uFillTx/>
                <a:latin typeface="Trebuchet MS"/>
                <a:cs typeface="Trebuchet MS"/>
              </a:rPr>
              <a:t> </a:t>
            </a:r>
            <a:r>
              <a:rPr kumimoji="0" sz="2000" b="0" i="0" u="none" strike="noStrike" kern="0" cap="none" spc="-95" normalizeH="0" baseline="0" noProof="0" dirty="0">
                <a:ln>
                  <a:noFill/>
                </a:ln>
                <a:solidFill>
                  <a:srgbClr val="404040"/>
                </a:solidFill>
                <a:effectLst/>
                <a:uLnTx/>
                <a:uFillTx/>
                <a:latin typeface="Trebuchet MS"/>
                <a:cs typeface="Trebuchet MS"/>
              </a:rPr>
              <a:t>passera</a:t>
            </a:r>
            <a:r>
              <a:rPr kumimoji="0" sz="2000" b="0" i="0" u="none" strike="noStrike" kern="0" cap="none" spc="-175" normalizeH="0" baseline="0" noProof="0" dirty="0">
                <a:ln>
                  <a:noFill/>
                </a:ln>
                <a:solidFill>
                  <a:srgbClr val="404040"/>
                </a:solidFill>
                <a:effectLst/>
                <a:uLnTx/>
                <a:uFillTx/>
                <a:latin typeface="Trebuchet MS"/>
                <a:cs typeface="Trebuchet MS"/>
              </a:rPr>
              <a:t> </a:t>
            </a:r>
            <a:r>
              <a:rPr kumimoji="0" sz="2000" b="0" i="0" u="none" strike="noStrike" kern="0" cap="none" spc="-90" normalizeH="0" baseline="0" noProof="0" dirty="0">
                <a:ln>
                  <a:noFill/>
                </a:ln>
                <a:solidFill>
                  <a:srgbClr val="404040"/>
                </a:solidFill>
                <a:effectLst/>
                <a:uLnTx/>
                <a:uFillTx/>
                <a:latin typeface="Trebuchet MS"/>
                <a:cs typeface="Trebuchet MS"/>
              </a:rPr>
              <a:t>moins</a:t>
            </a:r>
            <a:r>
              <a:rPr kumimoji="0" sz="2000" b="0" i="0" u="none" strike="noStrike" kern="0" cap="none" spc="-180" normalizeH="0" baseline="0" noProof="0" dirty="0">
                <a:ln>
                  <a:noFill/>
                </a:ln>
                <a:solidFill>
                  <a:srgbClr val="404040"/>
                </a:solidFill>
                <a:effectLst/>
                <a:uLnTx/>
                <a:uFillTx/>
                <a:latin typeface="Trebuchet MS"/>
                <a:cs typeface="Trebuchet MS"/>
              </a:rPr>
              <a:t> </a:t>
            </a:r>
            <a:r>
              <a:rPr kumimoji="0" sz="2000" b="0" i="0" u="none" strike="noStrike" kern="0" cap="none" spc="-50" normalizeH="0" baseline="0" noProof="0" dirty="0">
                <a:ln>
                  <a:noFill/>
                </a:ln>
                <a:solidFill>
                  <a:srgbClr val="404040"/>
                </a:solidFill>
                <a:effectLst/>
                <a:uLnTx/>
                <a:uFillTx/>
                <a:latin typeface="Trebuchet MS"/>
                <a:cs typeface="Trebuchet MS"/>
              </a:rPr>
              <a:t>de</a:t>
            </a:r>
            <a:r>
              <a:rPr kumimoji="0" sz="2000" b="0" i="0" u="none" strike="noStrike" kern="0" cap="none" spc="-170" normalizeH="0" baseline="0" noProof="0" dirty="0">
                <a:ln>
                  <a:noFill/>
                </a:ln>
                <a:solidFill>
                  <a:srgbClr val="404040"/>
                </a:solidFill>
                <a:effectLst/>
                <a:uLnTx/>
                <a:uFillTx/>
                <a:latin typeface="Trebuchet MS"/>
                <a:cs typeface="Trebuchet MS"/>
              </a:rPr>
              <a:t> </a:t>
            </a:r>
            <a:r>
              <a:rPr kumimoji="0" sz="2000" b="0" i="0" u="none" strike="noStrike" kern="0" cap="none" spc="-110" normalizeH="0" baseline="0" noProof="0" dirty="0">
                <a:ln>
                  <a:noFill/>
                </a:ln>
                <a:solidFill>
                  <a:srgbClr val="404040"/>
                </a:solidFill>
                <a:effectLst/>
                <a:uLnTx/>
                <a:uFillTx/>
                <a:latin typeface="Trebuchet MS"/>
                <a:cs typeface="Trebuchet MS"/>
              </a:rPr>
              <a:t>vingt-</a:t>
            </a:r>
            <a:r>
              <a:rPr kumimoji="0" sz="2000" b="0" i="0" u="none" strike="noStrike" kern="0" cap="none" spc="-75" normalizeH="0" baseline="0" noProof="0" dirty="0">
                <a:ln>
                  <a:noFill/>
                </a:ln>
                <a:solidFill>
                  <a:srgbClr val="404040"/>
                </a:solidFill>
                <a:effectLst/>
                <a:uLnTx/>
                <a:uFillTx/>
                <a:latin typeface="Trebuchet MS"/>
                <a:cs typeface="Trebuchet MS"/>
              </a:rPr>
              <a:t>cinq</a:t>
            </a:r>
            <a:r>
              <a:rPr kumimoji="0" sz="2000" b="0" i="0" u="none" strike="noStrike" kern="0" cap="none" spc="-170" normalizeH="0" baseline="0" noProof="0" dirty="0">
                <a:ln>
                  <a:noFill/>
                </a:ln>
                <a:solidFill>
                  <a:srgbClr val="404040"/>
                </a:solidFill>
                <a:effectLst/>
                <a:uLnTx/>
                <a:uFillTx/>
                <a:latin typeface="Trebuchet MS"/>
                <a:cs typeface="Trebuchet MS"/>
              </a:rPr>
              <a:t> </a:t>
            </a:r>
            <a:r>
              <a:rPr kumimoji="0" sz="2000" b="0" i="0" u="none" strike="noStrike" kern="0" cap="none" spc="-90" normalizeH="0" baseline="0" noProof="0" dirty="0">
                <a:ln>
                  <a:noFill/>
                </a:ln>
                <a:solidFill>
                  <a:srgbClr val="404040"/>
                </a:solidFill>
                <a:effectLst/>
                <a:uLnTx/>
                <a:uFillTx/>
                <a:latin typeface="Trebuchet MS"/>
                <a:cs typeface="Trebuchet MS"/>
              </a:rPr>
              <a:t>années</a:t>
            </a:r>
            <a:r>
              <a:rPr kumimoji="0" sz="2000" b="0" i="0" u="none" strike="noStrike" kern="0" cap="none" spc="-175" normalizeH="0" baseline="0" noProof="0" dirty="0">
                <a:ln>
                  <a:noFill/>
                </a:ln>
                <a:solidFill>
                  <a:srgbClr val="404040"/>
                </a:solidFill>
                <a:effectLst/>
                <a:uLnTx/>
                <a:uFillTx/>
                <a:latin typeface="Trebuchet MS"/>
                <a:cs typeface="Trebuchet MS"/>
              </a:rPr>
              <a:t> </a:t>
            </a:r>
            <a:r>
              <a:rPr kumimoji="0" sz="2000" b="0" i="0" u="none" strike="noStrike" kern="0" cap="none" spc="0" normalizeH="0" baseline="0" noProof="0" dirty="0">
                <a:ln>
                  <a:noFill/>
                </a:ln>
                <a:solidFill>
                  <a:srgbClr val="404040"/>
                </a:solidFill>
                <a:effectLst/>
                <a:uLnTx/>
                <a:uFillTx/>
                <a:latin typeface="Trebuchet MS"/>
                <a:cs typeface="Trebuchet MS"/>
              </a:rPr>
              <a:t>à</a:t>
            </a:r>
            <a:r>
              <a:rPr kumimoji="0" sz="2000" b="0" i="0" u="none" strike="noStrike" kern="0" cap="none" spc="-175" normalizeH="0" baseline="0" noProof="0" dirty="0">
                <a:ln>
                  <a:noFill/>
                </a:ln>
                <a:solidFill>
                  <a:srgbClr val="404040"/>
                </a:solidFill>
                <a:effectLst/>
                <a:uLnTx/>
                <a:uFillTx/>
                <a:latin typeface="Trebuchet MS"/>
                <a:cs typeface="Trebuchet MS"/>
              </a:rPr>
              <a:t> </a:t>
            </a:r>
            <a:r>
              <a:rPr kumimoji="0" sz="2000" b="0" i="0" u="none" strike="noStrike" kern="0" cap="none" spc="-25" normalizeH="0" baseline="0" noProof="0" dirty="0">
                <a:ln>
                  <a:noFill/>
                </a:ln>
                <a:solidFill>
                  <a:srgbClr val="404040"/>
                </a:solidFill>
                <a:effectLst/>
                <a:uLnTx/>
                <a:uFillTx/>
                <a:latin typeface="Trebuchet MS"/>
                <a:cs typeface="Trebuchet MS"/>
              </a:rPr>
              <a:t>la </a:t>
            </a:r>
            <a:r>
              <a:rPr kumimoji="0" sz="2000" b="0" i="0" u="none" strike="noStrike" kern="0" cap="none" spc="-95" normalizeH="0" baseline="0" noProof="0" dirty="0">
                <a:ln>
                  <a:noFill/>
                </a:ln>
                <a:solidFill>
                  <a:srgbClr val="404040"/>
                </a:solidFill>
                <a:effectLst/>
                <a:uLnTx/>
                <a:uFillTx/>
                <a:latin typeface="Trebuchet MS"/>
                <a:cs typeface="Trebuchet MS"/>
              </a:rPr>
              <a:t>retraite,</a:t>
            </a:r>
            <a:r>
              <a:rPr kumimoji="0" sz="2000" b="0" i="0" u="none" strike="noStrike" kern="0" cap="none" spc="-200" normalizeH="0" baseline="0" noProof="0" dirty="0">
                <a:ln>
                  <a:noFill/>
                </a:ln>
                <a:solidFill>
                  <a:srgbClr val="404040"/>
                </a:solidFill>
                <a:effectLst/>
                <a:uLnTx/>
                <a:uFillTx/>
                <a:latin typeface="Trebuchet MS"/>
                <a:cs typeface="Trebuchet MS"/>
              </a:rPr>
              <a:t> </a:t>
            </a:r>
            <a:r>
              <a:rPr kumimoji="0" sz="2000" b="0" i="0" u="none" strike="noStrike" kern="0" cap="none" spc="-85" normalizeH="0" baseline="0" noProof="0" dirty="0">
                <a:ln>
                  <a:noFill/>
                </a:ln>
                <a:solidFill>
                  <a:srgbClr val="404040"/>
                </a:solidFill>
                <a:effectLst/>
                <a:uLnTx/>
                <a:uFillTx/>
                <a:latin typeface="Trebuchet MS"/>
                <a:cs typeface="Trebuchet MS"/>
              </a:rPr>
              <a:t>contre</a:t>
            </a:r>
            <a:r>
              <a:rPr kumimoji="0" sz="2000" b="0" i="0" u="none" strike="noStrike" kern="0" cap="none" spc="-200" normalizeH="0" baseline="0" noProof="0" dirty="0">
                <a:ln>
                  <a:noFill/>
                </a:ln>
                <a:solidFill>
                  <a:srgbClr val="404040"/>
                </a:solidFill>
                <a:effectLst/>
                <a:uLnTx/>
                <a:uFillTx/>
                <a:latin typeface="Trebuchet MS"/>
                <a:cs typeface="Trebuchet MS"/>
              </a:rPr>
              <a:t> </a:t>
            </a:r>
            <a:r>
              <a:rPr kumimoji="0" sz="2000" b="0" i="0" u="none" strike="noStrike" kern="0" cap="none" spc="-110" normalizeH="0" baseline="0" noProof="0" dirty="0">
                <a:ln>
                  <a:noFill/>
                </a:ln>
                <a:solidFill>
                  <a:srgbClr val="404040"/>
                </a:solidFill>
                <a:effectLst/>
                <a:uLnTx/>
                <a:uFillTx/>
                <a:latin typeface="Trebuchet MS"/>
                <a:cs typeface="Trebuchet MS"/>
              </a:rPr>
              <a:t>vingt-</a:t>
            </a:r>
            <a:r>
              <a:rPr kumimoji="0" sz="2000" b="0" i="0" u="none" strike="noStrike" kern="0" cap="none" spc="-85" normalizeH="0" baseline="0" noProof="0" dirty="0">
                <a:ln>
                  <a:noFill/>
                </a:ln>
                <a:solidFill>
                  <a:srgbClr val="404040"/>
                </a:solidFill>
                <a:effectLst/>
                <a:uLnTx/>
                <a:uFillTx/>
                <a:latin typeface="Trebuchet MS"/>
                <a:cs typeface="Trebuchet MS"/>
              </a:rPr>
              <a:t>sept</a:t>
            </a:r>
            <a:r>
              <a:rPr kumimoji="0" sz="2000" b="0" i="0" u="none" strike="noStrike" kern="0" cap="none" spc="-200" normalizeH="0" baseline="0" noProof="0" dirty="0">
                <a:ln>
                  <a:noFill/>
                </a:ln>
                <a:solidFill>
                  <a:srgbClr val="404040"/>
                </a:solidFill>
                <a:effectLst/>
                <a:uLnTx/>
                <a:uFillTx/>
                <a:latin typeface="Trebuchet MS"/>
                <a:cs typeface="Trebuchet MS"/>
              </a:rPr>
              <a:t> </a:t>
            </a:r>
            <a:r>
              <a:rPr kumimoji="0" sz="2000" b="0" i="0" u="none" strike="noStrike" kern="0" cap="none" spc="-90" normalizeH="0" baseline="0" noProof="0" dirty="0">
                <a:ln>
                  <a:noFill/>
                </a:ln>
                <a:solidFill>
                  <a:srgbClr val="404040"/>
                </a:solidFill>
                <a:effectLst/>
                <a:uLnTx/>
                <a:uFillTx/>
                <a:latin typeface="Trebuchet MS"/>
                <a:cs typeface="Trebuchet MS"/>
              </a:rPr>
              <a:t>années</a:t>
            </a:r>
            <a:r>
              <a:rPr kumimoji="0" sz="2000" b="0" i="0" u="none" strike="noStrike" kern="0" cap="none" spc="-200" normalizeH="0" baseline="0" noProof="0" dirty="0">
                <a:ln>
                  <a:noFill/>
                </a:ln>
                <a:solidFill>
                  <a:srgbClr val="404040"/>
                </a:solidFill>
                <a:effectLst/>
                <a:uLnTx/>
                <a:uFillTx/>
                <a:latin typeface="Trebuchet MS"/>
                <a:cs typeface="Trebuchet MS"/>
              </a:rPr>
              <a:t> </a:t>
            </a:r>
            <a:r>
              <a:rPr kumimoji="0" sz="2000" b="0" i="0" u="none" strike="noStrike" kern="0" cap="none" spc="-50" normalizeH="0" baseline="0" noProof="0" dirty="0">
                <a:ln>
                  <a:noFill/>
                </a:ln>
                <a:solidFill>
                  <a:srgbClr val="404040"/>
                </a:solidFill>
                <a:effectLst/>
                <a:uLnTx/>
                <a:uFillTx/>
                <a:latin typeface="Trebuchet MS"/>
                <a:cs typeface="Trebuchet MS"/>
              </a:rPr>
              <a:t>et</a:t>
            </a:r>
            <a:r>
              <a:rPr kumimoji="0" sz="2000" b="0" i="0" u="none" strike="noStrike" kern="0" cap="none" spc="-200" normalizeH="0" baseline="0" noProof="0" dirty="0">
                <a:ln>
                  <a:noFill/>
                </a:ln>
                <a:solidFill>
                  <a:srgbClr val="404040"/>
                </a:solidFill>
                <a:effectLst/>
                <a:uLnTx/>
                <a:uFillTx/>
                <a:latin typeface="Trebuchet MS"/>
                <a:cs typeface="Trebuchet MS"/>
              </a:rPr>
              <a:t> </a:t>
            </a:r>
            <a:r>
              <a:rPr kumimoji="0" sz="2000" b="0" i="0" u="none" strike="noStrike" kern="0" cap="none" spc="-25" normalizeH="0" baseline="0" noProof="0" dirty="0">
                <a:ln>
                  <a:noFill/>
                </a:ln>
                <a:solidFill>
                  <a:srgbClr val="404040"/>
                </a:solidFill>
                <a:effectLst/>
                <a:uLnTx/>
                <a:uFillTx/>
                <a:latin typeface="Trebuchet MS"/>
                <a:cs typeface="Trebuchet MS"/>
              </a:rPr>
              <a:t>demie</a:t>
            </a:r>
            <a:r>
              <a:rPr kumimoji="0" sz="2000" b="0" i="0" u="none" strike="noStrike" kern="0" cap="none" spc="190" normalizeH="0" baseline="0" noProof="0" dirty="0">
                <a:ln>
                  <a:noFill/>
                </a:ln>
                <a:solidFill>
                  <a:srgbClr val="404040"/>
                </a:solidFill>
                <a:effectLst/>
                <a:uLnTx/>
                <a:uFillTx/>
                <a:latin typeface="Trebuchet MS"/>
                <a:cs typeface="Trebuchet MS"/>
              </a:rPr>
              <a:t> </a:t>
            </a:r>
            <a:r>
              <a:rPr kumimoji="0" sz="2000" b="0" i="0" u="none" strike="noStrike" kern="0" cap="none" spc="-20" normalizeH="0" baseline="0" noProof="0" dirty="0">
                <a:ln>
                  <a:noFill/>
                </a:ln>
                <a:solidFill>
                  <a:srgbClr val="404040"/>
                </a:solidFill>
                <a:effectLst/>
                <a:uLnTx/>
                <a:uFillTx/>
                <a:latin typeface="Trebuchet MS"/>
                <a:cs typeface="Trebuchet MS"/>
              </a:rPr>
              <a:t>pour </a:t>
            </a:r>
            <a:r>
              <a:rPr kumimoji="0" sz="2000" b="0" i="0" u="none" strike="noStrike" kern="0" cap="none" spc="-50" normalizeH="0" baseline="0" noProof="0" dirty="0">
                <a:ln>
                  <a:noFill/>
                </a:ln>
                <a:solidFill>
                  <a:srgbClr val="404040"/>
                </a:solidFill>
                <a:effectLst/>
                <a:uLnTx/>
                <a:uFillTx/>
                <a:latin typeface="Trebuchet MS"/>
                <a:cs typeface="Trebuchet MS"/>
              </a:rPr>
              <a:t>la</a:t>
            </a:r>
            <a:r>
              <a:rPr kumimoji="0" sz="2000" b="0" i="0" u="none" strike="noStrike" kern="0" cap="none" spc="-195" normalizeH="0" baseline="0" noProof="0" dirty="0">
                <a:ln>
                  <a:noFill/>
                </a:ln>
                <a:solidFill>
                  <a:srgbClr val="404040"/>
                </a:solidFill>
                <a:effectLst/>
                <a:uLnTx/>
                <a:uFillTx/>
                <a:latin typeface="Trebuchet MS"/>
                <a:cs typeface="Trebuchet MS"/>
              </a:rPr>
              <a:t> </a:t>
            </a:r>
            <a:r>
              <a:rPr kumimoji="0" sz="2000" b="0" i="0" u="none" strike="noStrike" kern="0" cap="none" spc="-100" normalizeH="0" baseline="0" noProof="0" dirty="0">
                <a:ln>
                  <a:noFill/>
                </a:ln>
                <a:solidFill>
                  <a:srgbClr val="404040"/>
                </a:solidFill>
                <a:effectLst/>
                <a:uLnTx/>
                <a:uFillTx/>
                <a:latin typeface="Trebuchet MS"/>
                <a:cs typeface="Trebuchet MS"/>
              </a:rPr>
              <a:t>génération</a:t>
            </a:r>
            <a:r>
              <a:rPr kumimoji="0" sz="2000" b="0" i="0" u="none" strike="noStrike" kern="0" cap="none" spc="-185" normalizeH="0" baseline="0" noProof="0" dirty="0">
                <a:ln>
                  <a:noFill/>
                </a:ln>
                <a:solidFill>
                  <a:srgbClr val="404040"/>
                </a:solidFill>
                <a:effectLst/>
                <a:uLnTx/>
                <a:uFillTx/>
                <a:latin typeface="Trebuchet MS"/>
                <a:cs typeface="Trebuchet MS"/>
              </a:rPr>
              <a:t> </a:t>
            </a:r>
            <a:r>
              <a:rPr kumimoji="0" sz="2000" b="0" i="0" u="none" strike="noStrike" kern="0" cap="none" spc="-75" normalizeH="0" baseline="0" noProof="0" dirty="0">
                <a:ln>
                  <a:noFill/>
                </a:ln>
                <a:solidFill>
                  <a:srgbClr val="404040"/>
                </a:solidFill>
                <a:effectLst/>
                <a:uLnTx/>
                <a:uFillTx/>
                <a:latin typeface="Trebuchet MS"/>
                <a:cs typeface="Trebuchet MS"/>
              </a:rPr>
              <a:t>née</a:t>
            </a:r>
            <a:r>
              <a:rPr kumimoji="0" sz="2000" b="0" i="0" u="none" strike="noStrike" kern="0" cap="none" spc="-185" normalizeH="0" baseline="0" noProof="0" dirty="0">
                <a:ln>
                  <a:noFill/>
                </a:ln>
                <a:solidFill>
                  <a:srgbClr val="404040"/>
                </a:solidFill>
                <a:effectLst/>
                <a:uLnTx/>
                <a:uFillTx/>
                <a:latin typeface="Trebuchet MS"/>
                <a:cs typeface="Trebuchet MS"/>
              </a:rPr>
              <a:t> </a:t>
            </a:r>
            <a:r>
              <a:rPr kumimoji="0" sz="2000" b="0" i="0" u="none" strike="noStrike" kern="0" cap="none" spc="-50" normalizeH="0" baseline="0" noProof="0" dirty="0">
                <a:ln>
                  <a:noFill/>
                </a:ln>
                <a:solidFill>
                  <a:srgbClr val="404040"/>
                </a:solidFill>
                <a:effectLst/>
                <a:uLnTx/>
                <a:uFillTx/>
                <a:latin typeface="Trebuchet MS"/>
                <a:cs typeface="Trebuchet MS"/>
              </a:rPr>
              <a:t>en</a:t>
            </a:r>
            <a:r>
              <a:rPr kumimoji="0" sz="2000" b="0" i="0" u="none" strike="noStrike" kern="0" cap="none" spc="-185" normalizeH="0" baseline="0" noProof="0" dirty="0">
                <a:ln>
                  <a:noFill/>
                </a:ln>
                <a:solidFill>
                  <a:srgbClr val="404040"/>
                </a:solidFill>
                <a:effectLst/>
                <a:uLnTx/>
                <a:uFillTx/>
                <a:latin typeface="Trebuchet MS"/>
                <a:cs typeface="Trebuchet MS"/>
              </a:rPr>
              <a:t> </a:t>
            </a:r>
            <a:r>
              <a:rPr kumimoji="0" sz="2000" b="0" i="0" u="none" strike="noStrike" kern="0" cap="none" spc="-80" normalizeH="0" baseline="0" noProof="0" dirty="0">
                <a:ln>
                  <a:noFill/>
                </a:ln>
                <a:solidFill>
                  <a:srgbClr val="404040"/>
                </a:solidFill>
                <a:effectLst/>
                <a:uLnTx/>
                <a:uFillTx/>
                <a:latin typeface="Trebuchet MS"/>
                <a:cs typeface="Trebuchet MS"/>
              </a:rPr>
              <a:t>1950.</a:t>
            </a:r>
            <a:r>
              <a:rPr kumimoji="0" sz="2000" b="0" i="0" u="none" strike="noStrike" kern="0" cap="none" spc="-190" normalizeH="0" baseline="0" noProof="0" dirty="0">
                <a:ln>
                  <a:noFill/>
                </a:ln>
                <a:solidFill>
                  <a:srgbClr val="404040"/>
                </a:solidFill>
                <a:effectLst/>
                <a:uLnTx/>
                <a:uFillTx/>
                <a:latin typeface="Trebuchet MS"/>
                <a:cs typeface="Trebuchet MS"/>
              </a:rPr>
              <a:t> </a:t>
            </a:r>
            <a:r>
              <a:rPr kumimoji="0" sz="2000" b="0" i="0" u="none" strike="noStrike" kern="0" cap="none" spc="-60" normalizeH="0" baseline="0" noProof="0" dirty="0">
                <a:ln>
                  <a:noFill/>
                </a:ln>
                <a:solidFill>
                  <a:srgbClr val="404040"/>
                </a:solidFill>
                <a:effectLst/>
                <a:uLnTx/>
                <a:uFillTx/>
                <a:latin typeface="Trebuchet MS"/>
                <a:cs typeface="Trebuchet MS"/>
              </a:rPr>
              <a:t>Il</a:t>
            </a:r>
            <a:r>
              <a:rPr kumimoji="0" sz="2000" b="0" i="0" u="none" strike="noStrike" kern="0" cap="none" spc="-190" normalizeH="0" baseline="0" noProof="0" dirty="0">
                <a:ln>
                  <a:noFill/>
                </a:ln>
                <a:solidFill>
                  <a:srgbClr val="404040"/>
                </a:solidFill>
                <a:effectLst/>
                <a:uLnTx/>
                <a:uFillTx/>
                <a:latin typeface="Trebuchet MS"/>
                <a:cs typeface="Trebuchet MS"/>
              </a:rPr>
              <a:t> </a:t>
            </a:r>
            <a:r>
              <a:rPr kumimoji="0" sz="2000" b="0" i="0" u="none" strike="noStrike" kern="0" cap="none" spc="-85" normalizeH="0" baseline="0" noProof="0" dirty="0">
                <a:ln>
                  <a:noFill/>
                </a:ln>
                <a:solidFill>
                  <a:srgbClr val="404040"/>
                </a:solidFill>
                <a:effectLst/>
                <a:uLnTx/>
                <a:uFillTx/>
                <a:latin typeface="Trebuchet MS"/>
                <a:cs typeface="Trebuchet MS"/>
              </a:rPr>
              <a:t>faudra</a:t>
            </a:r>
            <a:r>
              <a:rPr kumimoji="0" sz="2000" b="0" i="0" u="none" strike="noStrike" kern="0" cap="none" spc="-200" normalizeH="0" baseline="0" noProof="0" dirty="0">
                <a:ln>
                  <a:noFill/>
                </a:ln>
                <a:solidFill>
                  <a:srgbClr val="404040"/>
                </a:solidFill>
                <a:effectLst/>
                <a:uLnTx/>
                <a:uFillTx/>
                <a:latin typeface="Trebuchet MS"/>
                <a:cs typeface="Trebuchet MS"/>
              </a:rPr>
              <a:t> </a:t>
            </a:r>
            <a:r>
              <a:rPr kumimoji="0" sz="2000" b="1" i="0" u="none" strike="noStrike" kern="0" cap="none" spc="-50" normalizeH="0" baseline="0" noProof="0" dirty="0">
                <a:ln>
                  <a:noFill/>
                </a:ln>
                <a:solidFill>
                  <a:srgbClr val="404040"/>
                </a:solidFill>
                <a:effectLst/>
                <a:uLnTx/>
                <a:uFillTx/>
                <a:latin typeface="Trebuchet MS"/>
                <a:cs typeface="Trebuchet MS"/>
              </a:rPr>
              <a:t>au</a:t>
            </a:r>
            <a:r>
              <a:rPr kumimoji="0" sz="2000" b="1" i="0" u="none" strike="noStrike" kern="0" cap="none" spc="-180" normalizeH="0" baseline="0" noProof="0" dirty="0">
                <a:ln>
                  <a:noFill/>
                </a:ln>
                <a:solidFill>
                  <a:srgbClr val="404040"/>
                </a:solidFill>
                <a:effectLst/>
                <a:uLnTx/>
                <a:uFillTx/>
                <a:latin typeface="Trebuchet MS"/>
                <a:cs typeface="Trebuchet MS"/>
              </a:rPr>
              <a:t> </a:t>
            </a:r>
            <a:r>
              <a:rPr kumimoji="0" sz="2000" b="1" i="0" u="none" strike="noStrike" kern="0" cap="none" spc="-10" normalizeH="0" baseline="0" noProof="0" dirty="0">
                <a:ln>
                  <a:noFill/>
                </a:ln>
                <a:solidFill>
                  <a:srgbClr val="404040"/>
                </a:solidFill>
                <a:effectLst/>
                <a:uLnTx/>
                <a:uFillTx/>
                <a:latin typeface="Trebuchet MS"/>
                <a:cs typeface="Trebuchet MS"/>
              </a:rPr>
              <a:t>moins </a:t>
            </a:r>
            <a:r>
              <a:rPr kumimoji="0" sz="2000" b="0" i="0" u="none" strike="noStrike" kern="0" cap="none" spc="-95" normalizeH="0" baseline="0" noProof="0" dirty="0">
                <a:ln>
                  <a:noFill/>
                </a:ln>
                <a:solidFill>
                  <a:srgbClr val="404040"/>
                </a:solidFill>
                <a:effectLst/>
                <a:uLnTx/>
                <a:uFillTx/>
                <a:latin typeface="Trebuchet MS"/>
                <a:cs typeface="Trebuchet MS"/>
              </a:rPr>
              <a:t>attendre</a:t>
            </a:r>
            <a:r>
              <a:rPr kumimoji="0" sz="2000" b="0" i="0" u="none" strike="noStrike" kern="0" cap="none" spc="-185" normalizeH="0" baseline="0" noProof="0" dirty="0">
                <a:ln>
                  <a:noFill/>
                </a:ln>
                <a:solidFill>
                  <a:srgbClr val="404040"/>
                </a:solidFill>
                <a:effectLst/>
                <a:uLnTx/>
                <a:uFillTx/>
                <a:latin typeface="Trebuchet MS"/>
                <a:cs typeface="Trebuchet MS"/>
              </a:rPr>
              <a:t> </a:t>
            </a:r>
            <a:r>
              <a:rPr kumimoji="0" sz="2000" b="0" i="0" u="none" strike="noStrike" kern="0" cap="none" spc="-60" normalizeH="0" baseline="0" noProof="0" dirty="0">
                <a:ln>
                  <a:noFill/>
                </a:ln>
                <a:solidFill>
                  <a:srgbClr val="404040"/>
                </a:solidFill>
                <a:effectLst/>
                <a:uLnTx/>
                <a:uFillTx/>
                <a:latin typeface="Trebuchet MS"/>
                <a:cs typeface="Trebuchet MS"/>
              </a:rPr>
              <a:t>la</a:t>
            </a:r>
            <a:r>
              <a:rPr kumimoji="0" sz="2000" b="0" i="0" u="none" strike="noStrike" kern="0" cap="none" spc="-170" normalizeH="0" baseline="0" noProof="0" dirty="0">
                <a:ln>
                  <a:noFill/>
                </a:ln>
                <a:solidFill>
                  <a:srgbClr val="404040"/>
                </a:solidFill>
                <a:effectLst/>
                <a:uLnTx/>
                <a:uFillTx/>
                <a:latin typeface="Trebuchet MS"/>
                <a:cs typeface="Trebuchet MS"/>
              </a:rPr>
              <a:t> </a:t>
            </a:r>
            <a:r>
              <a:rPr kumimoji="0" sz="2000" b="0" i="0" u="none" strike="noStrike" kern="0" cap="none" spc="-100" normalizeH="0" baseline="0" noProof="0" dirty="0">
                <a:ln>
                  <a:noFill/>
                </a:ln>
                <a:solidFill>
                  <a:srgbClr val="404040"/>
                </a:solidFill>
                <a:effectLst/>
                <a:uLnTx/>
                <a:uFillTx/>
                <a:latin typeface="Trebuchet MS"/>
                <a:cs typeface="Trebuchet MS"/>
              </a:rPr>
              <a:t>génération</a:t>
            </a:r>
            <a:r>
              <a:rPr kumimoji="0" sz="2000" b="0" i="0" u="none" strike="noStrike" kern="0" cap="none" spc="-170" normalizeH="0" baseline="0" noProof="0" dirty="0">
                <a:ln>
                  <a:noFill/>
                </a:ln>
                <a:solidFill>
                  <a:srgbClr val="404040"/>
                </a:solidFill>
                <a:effectLst/>
                <a:uLnTx/>
                <a:uFillTx/>
                <a:latin typeface="Trebuchet MS"/>
                <a:cs typeface="Trebuchet MS"/>
              </a:rPr>
              <a:t> </a:t>
            </a:r>
            <a:r>
              <a:rPr kumimoji="0" sz="2000" b="0" i="0" u="none" strike="noStrike" kern="0" cap="none" spc="-70" normalizeH="0" baseline="0" noProof="0" dirty="0">
                <a:ln>
                  <a:noFill/>
                </a:ln>
                <a:solidFill>
                  <a:srgbClr val="404040"/>
                </a:solidFill>
                <a:effectLst/>
                <a:uLnTx/>
                <a:uFillTx/>
                <a:latin typeface="Trebuchet MS"/>
                <a:cs typeface="Trebuchet MS"/>
              </a:rPr>
              <a:t>née</a:t>
            </a:r>
            <a:r>
              <a:rPr kumimoji="0" sz="2000" b="0" i="0" u="none" strike="noStrike" kern="0" cap="none" spc="-175" normalizeH="0" baseline="0" noProof="0" dirty="0">
                <a:ln>
                  <a:noFill/>
                </a:ln>
                <a:solidFill>
                  <a:srgbClr val="404040"/>
                </a:solidFill>
                <a:effectLst/>
                <a:uLnTx/>
                <a:uFillTx/>
                <a:latin typeface="Trebuchet MS"/>
                <a:cs typeface="Trebuchet MS"/>
              </a:rPr>
              <a:t> </a:t>
            </a:r>
            <a:r>
              <a:rPr kumimoji="0" sz="2000" b="0" i="0" u="none" strike="noStrike" kern="0" cap="none" spc="-60" normalizeH="0" baseline="0" noProof="0" dirty="0">
                <a:ln>
                  <a:noFill/>
                </a:ln>
                <a:solidFill>
                  <a:srgbClr val="404040"/>
                </a:solidFill>
                <a:effectLst/>
                <a:uLnTx/>
                <a:uFillTx/>
                <a:latin typeface="Trebuchet MS"/>
                <a:cs typeface="Trebuchet MS"/>
              </a:rPr>
              <a:t>en</a:t>
            </a:r>
            <a:r>
              <a:rPr kumimoji="0" sz="2000" b="0" i="0" u="none" strike="noStrike" kern="0" cap="none" spc="-170" normalizeH="0" baseline="0" noProof="0" dirty="0">
                <a:ln>
                  <a:noFill/>
                </a:ln>
                <a:solidFill>
                  <a:srgbClr val="404040"/>
                </a:solidFill>
                <a:effectLst/>
                <a:uLnTx/>
                <a:uFillTx/>
                <a:latin typeface="Trebuchet MS"/>
                <a:cs typeface="Trebuchet MS"/>
              </a:rPr>
              <a:t> </a:t>
            </a:r>
            <a:r>
              <a:rPr kumimoji="0" sz="2000" b="0" i="0" u="none" strike="noStrike" kern="0" cap="none" spc="-85" normalizeH="0" baseline="0" noProof="0" dirty="0">
                <a:ln>
                  <a:noFill/>
                </a:ln>
                <a:solidFill>
                  <a:srgbClr val="404040"/>
                </a:solidFill>
                <a:effectLst/>
                <a:uLnTx/>
                <a:uFillTx/>
                <a:latin typeface="Trebuchet MS"/>
                <a:cs typeface="Trebuchet MS"/>
              </a:rPr>
              <a:t>2000</a:t>
            </a:r>
            <a:r>
              <a:rPr kumimoji="0" sz="2000" b="0" i="0" u="none" strike="noStrike" kern="0" cap="none" spc="-170" normalizeH="0" baseline="0" noProof="0" dirty="0">
                <a:ln>
                  <a:noFill/>
                </a:ln>
                <a:solidFill>
                  <a:srgbClr val="404040"/>
                </a:solidFill>
                <a:effectLst/>
                <a:uLnTx/>
                <a:uFillTx/>
                <a:latin typeface="Trebuchet MS"/>
                <a:cs typeface="Trebuchet MS"/>
              </a:rPr>
              <a:t> </a:t>
            </a:r>
            <a:r>
              <a:rPr kumimoji="0" sz="2000" b="0" i="0" u="none" strike="noStrike" kern="0" cap="none" spc="-85" normalizeH="0" baseline="0" noProof="0" dirty="0">
                <a:ln>
                  <a:noFill/>
                </a:ln>
                <a:solidFill>
                  <a:srgbClr val="404040"/>
                </a:solidFill>
                <a:effectLst/>
                <a:uLnTx/>
                <a:uFillTx/>
                <a:latin typeface="Trebuchet MS"/>
                <a:cs typeface="Trebuchet MS"/>
              </a:rPr>
              <a:t>pour</a:t>
            </a:r>
            <a:r>
              <a:rPr kumimoji="0" sz="2000" b="0" i="0" u="none" strike="noStrike" kern="0" cap="none" spc="-170" normalizeH="0" baseline="0" noProof="0" dirty="0">
                <a:ln>
                  <a:noFill/>
                </a:ln>
                <a:solidFill>
                  <a:srgbClr val="404040"/>
                </a:solidFill>
                <a:effectLst/>
                <a:uLnTx/>
                <a:uFillTx/>
                <a:latin typeface="Trebuchet MS"/>
                <a:cs typeface="Trebuchet MS"/>
              </a:rPr>
              <a:t> </a:t>
            </a:r>
            <a:r>
              <a:rPr kumimoji="0" sz="2000" b="0" i="0" u="none" strike="noStrike" kern="0" cap="none" spc="-10" normalizeH="0" baseline="0" noProof="0" dirty="0">
                <a:ln>
                  <a:noFill/>
                </a:ln>
                <a:solidFill>
                  <a:srgbClr val="404040"/>
                </a:solidFill>
                <a:effectLst/>
                <a:uLnTx/>
                <a:uFillTx/>
                <a:latin typeface="Trebuchet MS"/>
                <a:cs typeface="Trebuchet MS"/>
              </a:rPr>
              <a:t>revenir </a:t>
            </a:r>
            <a:r>
              <a:rPr kumimoji="0" sz="2000" b="0" i="0" u="none" strike="noStrike" kern="0" cap="none" spc="-70" normalizeH="0" baseline="0" noProof="0" dirty="0">
                <a:ln>
                  <a:noFill/>
                </a:ln>
                <a:solidFill>
                  <a:srgbClr val="404040"/>
                </a:solidFill>
                <a:effectLst/>
                <a:uLnTx/>
                <a:uFillTx/>
                <a:latin typeface="Trebuchet MS"/>
                <a:cs typeface="Trebuchet MS"/>
              </a:rPr>
              <a:t>aux</a:t>
            </a:r>
            <a:r>
              <a:rPr kumimoji="0" sz="2000" b="0" i="0" u="none" strike="noStrike" kern="0" cap="none" spc="-180" normalizeH="0" baseline="0" noProof="0" dirty="0">
                <a:ln>
                  <a:noFill/>
                </a:ln>
                <a:solidFill>
                  <a:srgbClr val="404040"/>
                </a:solidFill>
                <a:effectLst/>
                <a:uLnTx/>
                <a:uFillTx/>
                <a:latin typeface="Trebuchet MS"/>
                <a:cs typeface="Trebuchet MS"/>
              </a:rPr>
              <a:t> </a:t>
            </a:r>
            <a:r>
              <a:rPr kumimoji="0" sz="2000" b="0" i="0" u="none" strike="noStrike" kern="0" cap="none" spc="-110" normalizeH="0" baseline="0" noProof="0" dirty="0">
                <a:ln>
                  <a:noFill/>
                </a:ln>
                <a:solidFill>
                  <a:srgbClr val="404040"/>
                </a:solidFill>
                <a:effectLst/>
                <a:uLnTx/>
                <a:uFillTx/>
                <a:latin typeface="Trebuchet MS"/>
                <a:cs typeface="Trebuchet MS"/>
              </a:rPr>
              <a:t>vingt-</a:t>
            </a:r>
            <a:r>
              <a:rPr kumimoji="0" sz="2000" b="0" i="0" u="none" strike="noStrike" kern="0" cap="none" spc="-75" normalizeH="0" baseline="0" noProof="0" dirty="0">
                <a:ln>
                  <a:noFill/>
                </a:ln>
                <a:solidFill>
                  <a:srgbClr val="404040"/>
                </a:solidFill>
                <a:effectLst/>
                <a:uLnTx/>
                <a:uFillTx/>
                <a:latin typeface="Trebuchet MS"/>
                <a:cs typeface="Trebuchet MS"/>
              </a:rPr>
              <a:t>six</a:t>
            </a:r>
            <a:r>
              <a:rPr kumimoji="0" sz="2000" b="0" i="0" u="none" strike="noStrike" kern="0" cap="none" spc="-165" normalizeH="0" baseline="0" noProof="0" dirty="0">
                <a:ln>
                  <a:noFill/>
                </a:ln>
                <a:solidFill>
                  <a:srgbClr val="404040"/>
                </a:solidFill>
                <a:effectLst/>
                <a:uLnTx/>
                <a:uFillTx/>
                <a:latin typeface="Trebuchet MS"/>
                <a:cs typeface="Trebuchet MS"/>
              </a:rPr>
              <a:t> </a:t>
            </a:r>
            <a:r>
              <a:rPr kumimoji="0" sz="2000" b="0" i="0" u="none" strike="noStrike" kern="0" cap="none" spc="-90" normalizeH="0" baseline="0" noProof="0" dirty="0">
                <a:ln>
                  <a:noFill/>
                </a:ln>
                <a:solidFill>
                  <a:srgbClr val="404040"/>
                </a:solidFill>
                <a:effectLst/>
                <a:uLnTx/>
                <a:uFillTx/>
                <a:latin typeface="Trebuchet MS"/>
                <a:cs typeface="Trebuchet MS"/>
              </a:rPr>
              <a:t>années</a:t>
            </a:r>
            <a:r>
              <a:rPr kumimoji="0" sz="2000" b="0" i="0" u="none" strike="noStrike" kern="0" cap="none" spc="-165" normalizeH="0" baseline="0" noProof="0" dirty="0">
                <a:ln>
                  <a:noFill/>
                </a:ln>
                <a:solidFill>
                  <a:srgbClr val="404040"/>
                </a:solidFill>
                <a:effectLst/>
                <a:uLnTx/>
                <a:uFillTx/>
                <a:latin typeface="Trebuchet MS"/>
                <a:cs typeface="Trebuchet MS"/>
              </a:rPr>
              <a:t> </a:t>
            </a:r>
            <a:r>
              <a:rPr kumimoji="0" sz="2000" b="0" i="0" u="none" strike="noStrike" kern="0" cap="none" spc="-95" normalizeH="0" baseline="0" noProof="0" dirty="0">
                <a:ln>
                  <a:noFill/>
                </a:ln>
                <a:solidFill>
                  <a:srgbClr val="404040"/>
                </a:solidFill>
                <a:effectLst/>
                <a:uLnTx/>
                <a:uFillTx/>
                <a:latin typeface="Trebuchet MS"/>
                <a:cs typeface="Trebuchet MS"/>
              </a:rPr>
              <a:t>passées</a:t>
            </a:r>
            <a:r>
              <a:rPr kumimoji="0" sz="2000" b="0" i="0" u="none" strike="noStrike" kern="0" cap="none" spc="-170" normalizeH="0" baseline="0" noProof="0" dirty="0">
                <a:ln>
                  <a:noFill/>
                </a:ln>
                <a:solidFill>
                  <a:srgbClr val="404040"/>
                </a:solidFill>
                <a:effectLst/>
                <a:uLnTx/>
                <a:uFillTx/>
                <a:latin typeface="Trebuchet MS"/>
                <a:cs typeface="Trebuchet MS"/>
              </a:rPr>
              <a:t> </a:t>
            </a:r>
            <a:r>
              <a:rPr kumimoji="0" sz="2000" b="0" i="0" u="none" strike="noStrike" kern="0" cap="none" spc="0" normalizeH="0" baseline="0" noProof="0" dirty="0">
                <a:ln>
                  <a:noFill/>
                </a:ln>
                <a:solidFill>
                  <a:srgbClr val="404040"/>
                </a:solidFill>
                <a:effectLst/>
                <a:uLnTx/>
                <a:uFillTx/>
                <a:latin typeface="Trebuchet MS"/>
                <a:cs typeface="Trebuchet MS"/>
              </a:rPr>
              <a:t>à</a:t>
            </a:r>
            <a:r>
              <a:rPr kumimoji="0" sz="2000" b="0" i="0" u="none" strike="noStrike" kern="0" cap="none" spc="-165" normalizeH="0" baseline="0" noProof="0" dirty="0">
                <a:ln>
                  <a:noFill/>
                </a:ln>
                <a:solidFill>
                  <a:srgbClr val="404040"/>
                </a:solidFill>
                <a:effectLst/>
                <a:uLnTx/>
                <a:uFillTx/>
                <a:latin typeface="Trebuchet MS"/>
                <a:cs typeface="Trebuchet MS"/>
              </a:rPr>
              <a:t> </a:t>
            </a:r>
            <a:r>
              <a:rPr kumimoji="0" sz="2000" b="0" i="0" u="none" strike="noStrike" kern="0" cap="none" spc="-60" normalizeH="0" baseline="0" noProof="0" dirty="0">
                <a:ln>
                  <a:noFill/>
                </a:ln>
                <a:solidFill>
                  <a:srgbClr val="404040"/>
                </a:solidFill>
                <a:effectLst/>
                <a:uLnTx/>
                <a:uFillTx/>
                <a:latin typeface="Trebuchet MS"/>
                <a:cs typeface="Trebuchet MS"/>
              </a:rPr>
              <a:t>la</a:t>
            </a:r>
            <a:r>
              <a:rPr kumimoji="0" sz="2000" b="0" i="0" u="none" strike="noStrike" kern="0" cap="none" spc="-170" normalizeH="0" baseline="0" noProof="0" dirty="0">
                <a:ln>
                  <a:noFill/>
                </a:ln>
                <a:solidFill>
                  <a:srgbClr val="404040"/>
                </a:solidFill>
                <a:effectLst/>
                <a:uLnTx/>
                <a:uFillTx/>
                <a:latin typeface="Trebuchet MS"/>
                <a:cs typeface="Trebuchet MS"/>
              </a:rPr>
              <a:t> </a:t>
            </a:r>
            <a:r>
              <a:rPr kumimoji="0" sz="2000" b="0" i="0" u="none" strike="noStrike" kern="0" cap="none" spc="-100" normalizeH="0" baseline="0" noProof="0" dirty="0">
                <a:ln>
                  <a:noFill/>
                </a:ln>
                <a:solidFill>
                  <a:srgbClr val="404040"/>
                </a:solidFill>
                <a:effectLst/>
                <a:uLnTx/>
                <a:uFillTx/>
                <a:latin typeface="Trebuchet MS"/>
                <a:cs typeface="Trebuchet MS"/>
              </a:rPr>
              <a:t>retraite</a:t>
            </a:r>
            <a:r>
              <a:rPr kumimoji="0" sz="2000" b="0" i="0" u="none" strike="noStrike" kern="0" cap="none" spc="-165" normalizeH="0" baseline="0" noProof="0" dirty="0">
                <a:ln>
                  <a:noFill/>
                </a:ln>
                <a:solidFill>
                  <a:srgbClr val="404040"/>
                </a:solidFill>
                <a:effectLst/>
                <a:uLnTx/>
                <a:uFillTx/>
                <a:latin typeface="Trebuchet MS"/>
                <a:cs typeface="Trebuchet MS"/>
              </a:rPr>
              <a:t> </a:t>
            </a:r>
            <a:r>
              <a:rPr kumimoji="0" sz="2000" b="0" i="0" u="none" strike="noStrike" kern="0" cap="none" spc="-25" normalizeH="0" baseline="0" noProof="0" dirty="0">
                <a:ln>
                  <a:noFill/>
                </a:ln>
                <a:solidFill>
                  <a:srgbClr val="404040"/>
                </a:solidFill>
                <a:effectLst/>
                <a:uLnTx/>
                <a:uFillTx/>
                <a:latin typeface="Trebuchet MS"/>
                <a:cs typeface="Trebuchet MS"/>
              </a:rPr>
              <a:t>des </a:t>
            </a:r>
            <a:r>
              <a:rPr kumimoji="0" sz="2000" b="0" i="0" u="none" strike="noStrike" kern="0" cap="none" spc="-100" normalizeH="0" baseline="0" noProof="0" dirty="0">
                <a:ln>
                  <a:noFill/>
                </a:ln>
                <a:solidFill>
                  <a:srgbClr val="404040"/>
                </a:solidFill>
                <a:effectLst/>
                <a:uLnTx/>
                <a:uFillTx/>
                <a:latin typeface="Trebuchet MS"/>
                <a:cs typeface="Trebuchet MS"/>
              </a:rPr>
              <a:t>générations</a:t>
            </a:r>
            <a:r>
              <a:rPr kumimoji="0" sz="2000" b="0" i="0" u="none" strike="noStrike" kern="0" cap="none" spc="-180" normalizeH="0" baseline="0" noProof="0" dirty="0">
                <a:ln>
                  <a:noFill/>
                </a:ln>
                <a:solidFill>
                  <a:srgbClr val="404040"/>
                </a:solidFill>
                <a:effectLst/>
                <a:uLnTx/>
                <a:uFillTx/>
                <a:latin typeface="Trebuchet MS"/>
                <a:cs typeface="Trebuchet MS"/>
              </a:rPr>
              <a:t> </a:t>
            </a:r>
            <a:r>
              <a:rPr kumimoji="0" sz="2000" b="0" i="0" u="none" strike="noStrike" kern="0" cap="none" spc="-85" normalizeH="0" baseline="0" noProof="0" dirty="0">
                <a:ln>
                  <a:noFill/>
                </a:ln>
                <a:solidFill>
                  <a:srgbClr val="404040"/>
                </a:solidFill>
                <a:effectLst/>
                <a:uLnTx/>
                <a:uFillTx/>
                <a:latin typeface="Trebuchet MS"/>
                <a:cs typeface="Trebuchet MS"/>
              </a:rPr>
              <a:t>nées</a:t>
            </a:r>
            <a:r>
              <a:rPr kumimoji="0" sz="2000" b="0" i="0" u="none" strike="noStrike" kern="0" cap="none" spc="-165" normalizeH="0" baseline="0" noProof="0" dirty="0">
                <a:ln>
                  <a:noFill/>
                </a:ln>
                <a:solidFill>
                  <a:srgbClr val="404040"/>
                </a:solidFill>
                <a:effectLst/>
                <a:uLnTx/>
                <a:uFillTx/>
                <a:latin typeface="Trebuchet MS"/>
                <a:cs typeface="Trebuchet MS"/>
              </a:rPr>
              <a:t> </a:t>
            </a:r>
            <a:r>
              <a:rPr kumimoji="0" sz="2000" b="0" i="0" u="none" strike="noStrike" kern="0" cap="none" spc="-90" normalizeH="0" baseline="0" noProof="0" dirty="0">
                <a:ln>
                  <a:noFill/>
                </a:ln>
                <a:solidFill>
                  <a:srgbClr val="404040"/>
                </a:solidFill>
                <a:effectLst/>
                <a:uLnTx/>
                <a:uFillTx/>
                <a:latin typeface="Trebuchet MS"/>
                <a:cs typeface="Trebuchet MS"/>
              </a:rPr>
              <a:t>entre</a:t>
            </a:r>
            <a:r>
              <a:rPr kumimoji="0" sz="2000" b="0" i="0" u="none" strike="noStrike" kern="0" cap="none" spc="-165" normalizeH="0" baseline="0" noProof="0" dirty="0">
                <a:ln>
                  <a:noFill/>
                </a:ln>
                <a:solidFill>
                  <a:srgbClr val="404040"/>
                </a:solidFill>
                <a:effectLst/>
                <a:uLnTx/>
                <a:uFillTx/>
                <a:latin typeface="Trebuchet MS"/>
                <a:cs typeface="Trebuchet MS"/>
              </a:rPr>
              <a:t> </a:t>
            </a:r>
            <a:r>
              <a:rPr kumimoji="0" sz="2000" b="0" i="0" u="none" strike="noStrike" kern="0" cap="none" spc="-85" normalizeH="0" baseline="0" noProof="0" dirty="0">
                <a:ln>
                  <a:noFill/>
                </a:ln>
                <a:solidFill>
                  <a:srgbClr val="404040"/>
                </a:solidFill>
                <a:effectLst/>
                <a:uLnTx/>
                <a:uFillTx/>
                <a:latin typeface="Trebuchet MS"/>
                <a:cs typeface="Trebuchet MS"/>
              </a:rPr>
              <a:t>1955</a:t>
            </a:r>
            <a:r>
              <a:rPr kumimoji="0" sz="2000" b="0" i="0" u="none" strike="noStrike" kern="0" cap="none" spc="-165" normalizeH="0" baseline="0" noProof="0" dirty="0">
                <a:ln>
                  <a:noFill/>
                </a:ln>
                <a:solidFill>
                  <a:srgbClr val="404040"/>
                </a:solidFill>
                <a:effectLst/>
                <a:uLnTx/>
                <a:uFillTx/>
                <a:latin typeface="Trebuchet MS"/>
                <a:cs typeface="Trebuchet MS"/>
              </a:rPr>
              <a:t> </a:t>
            </a:r>
            <a:r>
              <a:rPr kumimoji="0" sz="2000" b="0" i="0" u="none" strike="noStrike" kern="0" cap="none" spc="-60" normalizeH="0" baseline="0" noProof="0" dirty="0">
                <a:ln>
                  <a:noFill/>
                </a:ln>
                <a:solidFill>
                  <a:srgbClr val="404040"/>
                </a:solidFill>
                <a:effectLst/>
                <a:uLnTx/>
                <a:uFillTx/>
                <a:latin typeface="Trebuchet MS"/>
                <a:cs typeface="Trebuchet MS"/>
              </a:rPr>
              <a:t>et</a:t>
            </a:r>
            <a:r>
              <a:rPr kumimoji="0" sz="2000" b="0" i="0" u="none" strike="noStrike" kern="0" cap="none" spc="-160" normalizeH="0" baseline="0" noProof="0" dirty="0">
                <a:ln>
                  <a:noFill/>
                </a:ln>
                <a:solidFill>
                  <a:srgbClr val="404040"/>
                </a:solidFill>
                <a:effectLst/>
                <a:uLnTx/>
                <a:uFillTx/>
                <a:latin typeface="Trebuchet MS"/>
                <a:cs typeface="Trebuchet MS"/>
              </a:rPr>
              <a:t> </a:t>
            </a:r>
            <a:r>
              <a:rPr kumimoji="0" sz="2000" b="0" i="0" u="none" strike="noStrike" kern="0" cap="none" spc="-10" normalizeH="0" baseline="0" noProof="0" dirty="0">
                <a:ln>
                  <a:noFill/>
                </a:ln>
                <a:solidFill>
                  <a:srgbClr val="404040"/>
                </a:solidFill>
                <a:effectLst/>
                <a:uLnTx/>
                <a:uFillTx/>
                <a:latin typeface="Trebuchet MS"/>
                <a:cs typeface="Trebuchet MS"/>
              </a:rPr>
              <a:t>1965.</a:t>
            </a:r>
            <a:endParaRPr kumimoji="0" sz="2000" b="0" i="0" u="none" strike="noStrike" kern="0" cap="none" spc="0" normalizeH="0" baseline="0" noProof="0" dirty="0">
              <a:ln>
                <a:noFill/>
              </a:ln>
              <a:solidFill>
                <a:sysClr val="windowText" lastClr="000000"/>
              </a:solidFill>
              <a:effectLst/>
              <a:uLnTx/>
              <a:uFillTx/>
              <a:latin typeface="Trebuchet MS"/>
              <a:cs typeface="Trebuchet MS"/>
            </a:endParaRPr>
          </a:p>
        </p:txBody>
      </p:sp>
      <p:pic>
        <p:nvPicPr>
          <p:cNvPr id="15" name="Image 14">
            <a:extLst>
              <a:ext uri="{FF2B5EF4-FFF2-40B4-BE49-F238E27FC236}">
                <a16:creationId xmlns:a16="http://schemas.microsoft.com/office/drawing/2014/main" id="{C25ABD16-B87F-733B-9B39-4303F79F1D6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05235" y="150900"/>
            <a:ext cx="665597" cy="847725"/>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 name="object 3"/>
          <p:cNvGrpSpPr/>
          <p:nvPr/>
        </p:nvGrpSpPr>
        <p:grpSpPr>
          <a:xfrm>
            <a:off x="0" y="0"/>
            <a:ext cx="881380" cy="5729605"/>
            <a:chOff x="0" y="0"/>
            <a:chExt cx="881380" cy="5729605"/>
          </a:xfrm>
        </p:grpSpPr>
        <p:pic>
          <p:nvPicPr>
            <p:cNvPr id="4" name="object 4"/>
            <p:cNvPicPr/>
            <p:nvPr/>
          </p:nvPicPr>
          <p:blipFill>
            <a:blip r:embed="rId3" cstate="print"/>
            <a:stretch>
              <a:fillRect/>
            </a:stretch>
          </p:blipFill>
          <p:spPr>
            <a:xfrm>
              <a:off x="0" y="0"/>
              <a:ext cx="880860" cy="5729540"/>
            </a:xfrm>
            <a:prstGeom prst="rect">
              <a:avLst/>
            </a:prstGeom>
          </p:spPr>
        </p:pic>
        <p:sp>
          <p:nvSpPr>
            <p:cNvPr id="5" name="object 5"/>
            <p:cNvSpPr/>
            <p:nvPr/>
          </p:nvSpPr>
          <p:spPr>
            <a:xfrm>
              <a:off x="360" y="359"/>
              <a:ext cx="842644" cy="5666105"/>
            </a:xfrm>
            <a:custGeom>
              <a:avLst/>
              <a:gdLst/>
              <a:ahLst/>
              <a:cxnLst/>
              <a:rect l="l" t="t" r="r" b="b"/>
              <a:pathLst>
                <a:path w="842644" h="5666105">
                  <a:moveTo>
                    <a:pt x="842400" y="0"/>
                  </a:moveTo>
                  <a:lnTo>
                    <a:pt x="0" y="0"/>
                  </a:lnTo>
                  <a:lnTo>
                    <a:pt x="0" y="5665681"/>
                  </a:lnTo>
                  <a:lnTo>
                    <a:pt x="842400" y="0"/>
                  </a:lnTo>
                  <a:close/>
                </a:path>
              </a:pathLst>
            </a:custGeom>
            <a:solidFill>
              <a:srgbClr val="D20012">
                <a:alpha val="84999"/>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grpSp>
        <p:nvGrpSpPr>
          <p:cNvPr id="6" name="object 6"/>
          <p:cNvGrpSpPr/>
          <p:nvPr/>
        </p:nvGrpSpPr>
        <p:grpSpPr>
          <a:xfrm>
            <a:off x="11704380" y="4000579"/>
            <a:ext cx="487680" cy="2857500"/>
            <a:chOff x="11704380" y="4000579"/>
            <a:chExt cx="487680" cy="2857500"/>
          </a:xfrm>
        </p:grpSpPr>
        <p:pic>
          <p:nvPicPr>
            <p:cNvPr id="7" name="object 7"/>
            <p:cNvPicPr/>
            <p:nvPr/>
          </p:nvPicPr>
          <p:blipFill>
            <a:blip r:embed="rId4" cstate="print"/>
            <a:stretch>
              <a:fillRect/>
            </a:stretch>
          </p:blipFill>
          <p:spPr>
            <a:xfrm>
              <a:off x="11704380" y="4000579"/>
              <a:ext cx="487619" cy="2857420"/>
            </a:xfrm>
            <a:prstGeom prst="rect">
              <a:avLst/>
            </a:prstGeom>
          </p:spPr>
        </p:pic>
        <p:sp>
          <p:nvSpPr>
            <p:cNvPr id="8" name="object 8"/>
            <p:cNvSpPr/>
            <p:nvPr/>
          </p:nvSpPr>
          <p:spPr>
            <a:xfrm>
              <a:off x="11742479" y="4013278"/>
              <a:ext cx="448309" cy="2844800"/>
            </a:xfrm>
            <a:custGeom>
              <a:avLst/>
              <a:gdLst/>
              <a:ahLst/>
              <a:cxnLst/>
              <a:rect l="l" t="t" r="r" b="b"/>
              <a:pathLst>
                <a:path w="448309" h="2844800">
                  <a:moveTo>
                    <a:pt x="448202" y="0"/>
                  </a:moveTo>
                  <a:lnTo>
                    <a:pt x="0" y="2844361"/>
                  </a:lnTo>
                  <a:lnTo>
                    <a:pt x="448202" y="2844361"/>
                  </a:lnTo>
                  <a:lnTo>
                    <a:pt x="448202" y="0"/>
                  </a:lnTo>
                  <a:close/>
                </a:path>
              </a:pathLst>
            </a:custGeom>
            <a:solidFill>
              <a:srgbClr val="D20012">
                <a:alpha val="84999"/>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pic>
        <p:nvPicPr>
          <p:cNvPr id="11" name="Image 10">
            <a:extLst>
              <a:ext uri="{FF2B5EF4-FFF2-40B4-BE49-F238E27FC236}">
                <a16:creationId xmlns:a16="http://schemas.microsoft.com/office/drawing/2014/main" id="{E6568946-96F2-F6C4-B98B-5DEC5CB3A2C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952" y="0"/>
            <a:ext cx="665597" cy="847725"/>
          </a:xfrm>
          <a:prstGeom prst="rect">
            <a:avLst/>
          </a:prstGeom>
        </p:spPr>
      </p:pic>
      <p:sp>
        <p:nvSpPr>
          <p:cNvPr id="28" name="ZoneTexte 27">
            <a:extLst>
              <a:ext uri="{FF2B5EF4-FFF2-40B4-BE49-F238E27FC236}">
                <a16:creationId xmlns:a16="http://schemas.microsoft.com/office/drawing/2014/main" id="{FD1024ED-6CAB-A622-0B8E-C1807D04FEF5}"/>
              </a:ext>
            </a:extLst>
          </p:cNvPr>
          <p:cNvSpPr txBox="1"/>
          <p:nvPr/>
        </p:nvSpPr>
        <p:spPr>
          <a:xfrm>
            <a:off x="1022061" y="985837"/>
            <a:ext cx="10541118" cy="5770811"/>
          </a:xfrm>
          <a:prstGeom prst="rect">
            <a:avLst/>
          </a:prstGeom>
          <a:noFill/>
        </p:spPr>
        <p:txBody>
          <a:bodyPr wrap="square" rtlCol="0">
            <a:spAutoFit/>
          </a:bodyPr>
          <a:lstStyle/>
          <a:p>
            <a:pPr>
              <a:spcAft>
                <a:spcPts val="600"/>
              </a:spcAft>
            </a:pPr>
            <a:r>
              <a:rPr lang="fr-FR" sz="1600" dirty="0"/>
              <a:t>La suppression des régimes spéciaux de retraite </a:t>
            </a:r>
            <a:r>
              <a:rPr lang="fr-FR" sz="1600" b="1" dirty="0"/>
              <a:t>une mesure centrale dans le projet global de casse des services publics et professions</a:t>
            </a:r>
            <a:r>
              <a:rPr lang="fr-FR" sz="1600" dirty="0"/>
              <a:t>, avec :</a:t>
            </a:r>
            <a:endParaRPr lang="fr-FR" sz="1600" b="1" dirty="0"/>
          </a:p>
          <a:p>
            <a:pPr marL="285750" indent="-285750">
              <a:spcAft>
                <a:spcPts val="600"/>
              </a:spcAft>
              <a:buFont typeface="Wingdings" panose="05000000000000000000" pitchFamily="2" charset="2"/>
              <a:buChar char="Ø"/>
            </a:pPr>
            <a:r>
              <a:rPr lang="fr-FR" sz="1600" dirty="0"/>
              <a:t>La suppression des statuts professionnels ;</a:t>
            </a:r>
          </a:p>
          <a:p>
            <a:pPr marL="285750" indent="-285750">
              <a:spcAft>
                <a:spcPts val="600"/>
              </a:spcAft>
              <a:buFont typeface="Wingdings" panose="05000000000000000000" pitchFamily="2" charset="2"/>
              <a:buChar char="Ø"/>
            </a:pPr>
            <a:r>
              <a:rPr lang="fr-FR" sz="1600" dirty="0"/>
              <a:t>La privatisation des entreprises publiques et des services publics ;</a:t>
            </a:r>
          </a:p>
          <a:p>
            <a:pPr marL="285750" indent="-285750">
              <a:spcAft>
                <a:spcPts val="600"/>
              </a:spcAft>
              <a:buFont typeface="Wingdings" panose="05000000000000000000" pitchFamily="2" charset="2"/>
              <a:buChar char="Ø"/>
            </a:pPr>
            <a:r>
              <a:rPr lang="fr-FR" sz="1600" dirty="0"/>
              <a:t>La disparation de secteurs d’activités qui ont rendus possible le développement économique (par exemple les mines).</a:t>
            </a:r>
          </a:p>
          <a:p>
            <a:pPr>
              <a:spcAft>
                <a:spcPts val="600"/>
              </a:spcAft>
            </a:pPr>
            <a:endParaRPr lang="fr-FR" sz="600" dirty="0"/>
          </a:p>
          <a:p>
            <a:pPr>
              <a:spcAft>
                <a:spcPts val="600"/>
              </a:spcAft>
            </a:pPr>
            <a:r>
              <a:rPr lang="fr-FR" sz="1600" dirty="0"/>
              <a:t>Une suppression justifiée par des </a:t>
            </a:r>
            <a:r>
              <a:rPr lang="fr-FR" sz="1600" b="1" dirty="0"/>
              <a:t>difficultés budgétaires largement contestables </a:t>
            </a:r>
            <a:r>
              <a:rPr lang="fr-FR" sz="1600" dirty="0"/>
              <a:t>:</a:t>
            </a:r>
          </a:p>
          <a:p>
            <a:pPr marL="285750" indent="-285750">
              <a:spcAft>
                <a:spcPts val="600"/>
              </a:spcAft>
              <a:buFont typeface="Wingdings" panose="05000000000000000000" pitchFamily="2" charset="2"/>
              <a:buChar char="Ø"/>
            </a:pPr>
            <a:r>
              <a:rPr lang="fr-FR" sz="1600" dirty="0"/>
              <a:t>Les régimes spéciaux </a:t>
            </a:r>
            <a:r>
              <a:rPr lang="fr-FR" sz="1600" b="1" i="1" dirty="0"/>
              <a:t>surcotisent</a:t>
            </a:r>
            <a:r>
              <a:rPr lang="fr-FR" sz="1600" dirty="0"/>
              <a:t> et contribuent donc largement ;</a:t>
            </a:r>
          </a:p>
          <a:p>
            <a:pPr marL="285750" indent="-285750">
              <a:spcAft>
                <a:spcPts val="600"/>
              </a:spcAft>
              <a:buFont typeface="Wingdings" panose="05000000000000000000" pitchFamily="2" charset="2"/>
              <a:buChar char="Ø"/>
            </a:pPr>
            <a:r>
              <a:rPr lang="fr-FR" sz="1600" dirty="0"/>
              <a:t>Les </a:t>
            </a:r>
            <a:r>
              <a:rPr lang="fr-FR" sz="1600" b="1" i="1" dirty="0"/>
              <a:t>embauches en dehors du statut </a:t>
            </a:r>
            <a:r>
              <a:rPr lang="fr-FR" sz="1600" dirty="0"/>
              <a:t>détériorent le ratio cotisants/retraités et les ressources des régimes ;</a:t>
            </a:r>
          </a:p>
          <a:p>
            <a:pPr marL="285750" indent="-285750">
              <a:spcAft>
                <a:spcPts val="600"/>
              </a:spcAft>
              <a:buFont typeface="Wingdings" panose="05000000000000000000" pitchFamily="2" charset="2"/>
              <a:buChar char="Ø"/>
            </a:pPr>
            <a:r>
              <a:rPr lang="fr-FR" sz="1600" dirty="0"/>
              <a:t>Un </a:t>
            </a:r>
            <a:r>
              <a:rPr lang="fr-FR" sz="1600" b="1" i="1" dirty="0"/>
              <a:t>surcoût temporaire </a:t>
            </a:r>
            <a:r>
              <a:rPr lang="fr-FR" sz="1600" dirty="0"/>
              <a:t>– des régimes en extinction ou avec des ratios (cotisants/retraités) qui vont se stabiliser</a:t>
            </a:r>
          </a:p>
          <a:p>
            <a:pPr marL="285750" indent="-285750">
              <a:spcAft>
                <a:spcPts val="600"/>
              </a:spcAft>
              <a:buFont typeface="Wingdings" panose="05000000000000000000" pitchFamily="2" charset="2"/>
              <a:buChar char="Ø"/>
            </a:pPr>
            <a:r>
              <a:rPr lang="fr-FR" sz="1600" dirty="0"/>
              <a:t>Un pseudo-surcoût actuel qui ne fait que refléter </a:t>
            </a:r>
            <a:r>
              <a:rPr lang="fr-FR" sz="1600" b="1" i="1" dirty="0"/>
              <a:t>le coût d’un développement économique passé</a:t>
            </a:r>
            <a:r>
              <a:rPr lang="fr-FR" sz="1600" dirty="0"/>
              <a:t>.</a:t>
            </a:r>
          </a:p>
          <a:p>
            <a:pPr>
              <a:spcAft>
                <a:spcPts val="600"/>
              </a:spcAft>
            </a:pPr>
            <a:endParaRPr lang="fr-FR" sz="700" dirty="0"/>
          </a:p>
          <a:p>
            <a:pPr>
              <a:spcAft>
                <a:spcPts val="600"/>
              </a:spcAft>
            </a:pPr>
            <a:r>
              <a:rPr lang="fr-FR" sz="1600" b="1" dirty="0"/>
              <a:t>Conséquences</a:t>
            </a:r>
            <a:r>
              <a:rPr lang="fr-FR" sz="1600" dirty="0"/>
              <a:t> :</a:t>
            </a:r>
          </a:p>
          <a:p>
            <a:pPr marL="381000" marR="30480" lvl="0" indent="-342900" algn="l" defTabSz="914400" rtl="0" eaLnBrk="1" fontAlgn="auto" latinLnBrk="0" hangingPunct="1">
              <a:spcBef>
                <a:spcPts val="260"/>
              </a:spcBef>
              <a:spcAft>
                <a:spcPts val="600"/>
              </a:spcAft>
              <a:buClrTx/>
              <a:buSzTx/>
              <a:buFont typeface="Wingdings" panose="05000000000000000000" pitchFamily="2" charset="2"/>
              <a:buChar char="Ø"/>
              <a:tabLst/>
              <a:defRPr/>
            </a:pPr>
            <a:r>
              <a:rPr kumimoji="0" lang="fr-FR" sz="1600" b="0" i="0" u="none" strike="noStrike" kern="0" cap="none" spc="-95" normalizeH="0" baseline="0" noProof="0" dirty="0">
                <a:ln>
                  <a:noFill/>
                </a:ln>
                <a:solidFill>
                  <a:srgbClr val="404040"/>
                </a:solidFill>
                <a:effectLst/>
                <a:uLnTx/>
                <a:uFillTx/>
                <a:ea typeface="+mn-ea"/>
                <a:cs typeface="Trebuchet MS"/>
              </a:rPr>
              <a:t>Un </a:t>
            </a:r>
            <a:r>
              <a:rPr kumimoji="0" lang="fr-FR" sz="1600" b="1" i="1" u="none" strike="noStrike" kern="0" cap="none" spc="-95" normalizeH="0" baseline="0" noProof="0" dirty="0">
                <a:ln>
                  <a:noFill/>
                </a:ln>
                <a:solidFill>
                  <a:srgbClr val="404040"/>
                </a:solidFill>
                <a:effectLst/>
                <a:uLnTx/>
                <a:uFillTx/>
                <a:ea typeface="+mn-ea"/>
                <a:cs typeface="Trebuchet MS"/>
              </a:rPr>
              <a:t>recul des droits importants </a:t>
            </a:r>
            <a:r>
              <a:rPr kumimoji="0" lang="fr-FR" sz="1600" b="0" i="0" u="none" strike="noStrike" kern="0" cap="none" spc="-95" normalizeH="0" baseline="0" noProof="0" dirty="0">
                <a:ln>
                  <a:noFill/>
                </a:ln>
                <a:solidFill>
                  <a:srgbClr val="404040"/>
                </a:solidFill>
                <a:effectLst/>
                <a:uLnTx/>
                <a:uFillTx/>
                <a:ea typeface="+mn-ea"/>
                <a:cs typeface="Trebuchet MS"/>
              </a:rPr>
              <a:t>: d’âges moyens de départ allant aujourd’hui de 54 à 56 ans (catégories actives ou conduite) ou autour de 60 ans, on passerait vers un départ moyen à 62,63 ou 65 ans.</a:t>
            </a:r>
          </a:p>
          <a:p>
            <a:pPr marL="381000" marR="30480" lvl="0" indent="-342900" algn="l" defTabSz="914400" rtl="0" eaLnBrk="1" fontAlgn="auto" latinLnBrk="0" hangingPunct="1">
              <a:spcBef>
                <a:spcPts val="260"/>
              </a:spcBef>
              <a:spcAft>
                <a:spcPts val="600"/>
              </a:spcAft>
              <a:buClrTx/>
              <a:buSzTx/>
              <a:buFont typeface="Wingdings" panose="05000000000000000000" pitchFamily="2" charset="2"/>
              <a:buChar char="Ø"/>
              <a:tabLst/>
              <a:defRPr/>
            </a:pPr>
            <a:r>
              <a:rPr kumimoji="0" lang="fr-FR" sz="1600" b="0" i="0" u="none" strike="noStrike" kern="0" cap="none" spc="-95" normalizeH="0" baseline="0" noProof="0" dirty="0">
                <a:ln>
                  <a:noFill/>
                </a:ln>
                <a:solidFill>
                  <a:srgbClr val="404040"/>
                </a:solidFill>
                <a:effectLst/>
                <a:uLnTx/>
                <a:uFillTx/>
                <a:ea typeface="+mn-ea"/>
                <a:cs typeface="Trebuchet MS"/>
              </a:rPr>
              <a:t>Une mise </a:t>
            </a:r>
            <a:r>
              <a:rPr kumimoji="0" lang="fr-FR" sz="1600" b="1" i="1" u="none" strike="noStrike" kern="0" cap="none" spc="-50" normalizeH="0" baseline="0" noProof="0" dirty="0">
                <a:ln>
                  <a:noFill/>
                </a:ln>
                <a:solidFill>
                  <a:srgbClr val="404040"/>
                </a:solidFill>
                <a:effectLst/>
                <a:uLnTx/>
                <a:uFillTx/>
                <a:ea typeface="+mn-ea"/>
                <a:cs typeface="Trebuchet MS"/>
              </a:rPr>
              <a:t>en</a:t>
            </a:r>
            <a:r>
              <a:rPr kumimoji="0" lang="fr-FR" sz="1600" b="1" i="1" u="none" strike="noStrike" kern="0" cap="none" spc="-170" normalizeH="0" baseline="0" noProof="0" dirty="0">
                <a:ln>
                  <a:noFill/>
                </a:ln>
                <a:solidFill>
                  <a:srgbClr val="404040"/>
                </a:solidFill>
                <a:effectLst/>
                <a:uLnTx/>
                <a:uFillTx/>
                <a:ea typeface="+mn-ea"/>
                <a:cs typeface="Trebuchet MS"/>
              </a:rPr>
              <a:t> </a:t>
            </a:r>
            <a:r>
              <a:rPr kumimoji="0" lang="fr-FR" sz="1600" b="1" i="1" u="none" strike="noStrike" kern="0" cap="none" spc="-95" normalizeH="0" baseline="0" noProof="0" dirty="0">
                <a:ln>
                  <a:noFill/>
                </a:ln>
                <a:solidFill>
                  <a:srgbClr val="404040"/>
                </a:solidFill>
                <a:effectLst/>
                <a:uLnTx/>
                <a:uFillTx/>
                <a:ea typeface="+mn-ea"/>
                <a:cs typeface="Trebuchet MS"/>
              </a:rPr>
              <a:t>danger</a:t>
            </a:r>
            <a:r>
              <a:rPr kumimoji="0" lang="fr-FR" sz="1600" b="1" i="1" u="none" strike="noStrike" kern="0" cap="none" spc="-175" normalizeH="0" baseline="0" noProof="0" dirty="0">
                <a:ln>
                  <a:noFill/>
                </a:ln>
                <a:solidFill>
                  <a:srgbClr val="404040"/>
                </a:solidFill>
                <a:effectLst/>
                <a:uLnTx/>
                <a:uFillTx/>
                <a:ea typeface="+mn-ea"/>
                <a:cs typeface="Trebuchet MS"/>
              </a:rPr>
              <a:t> </a:t>
            </a:r>
            <a:r>
              <a:rPr kumimoji="0" lang="fr-FR" sz="1600" b="1" i="1" u="none" strike="noStrike" kern="0" cap="none" spc="-50" normalizeH="0" baseline="0" noProof="0" dirty="0">
                <a:ln>
                  <a:noFill/>
                </a:ln>
                <a:solidFill>
                  <a:srgbClr val="404040"/>
                </a:solidFill>
                <a:effectLst/>
                <a:uLnTx/>
                <a:uFillTx/>
                <a:ea typeface="+mn-ea"/>
                <a:cs typeface="Trebuchet MS"/>
              </a:rPr>
              <a:t>la</a:t>
            </a:r>
            <a:r>
              <a:rPr kumimoji="0" lang="fr-FR" sz="1600" b="1" i="1" u="none" strike="noStrike" kern="0" cap="none" spc="-170" normalizeH="0" baseline="0" noProof="0" dirty="0">
                <a:ln>
                  <a:noFill/>
                </a:ln>
                <a:solidFill>
                  <a:srgbClr val="404040"/>
                </a:solidFill>
                <a:effectLst/>
                <a:uLnTx/>
                <a:uFillTx/>
                <a:ea typeface="+mn-ea"/>
                <a:cs typeface="Trebuchet MS"/>
              </a:rPr>
              <a:t> </a:t>
            </a:r>
            <a:r>
              <a:rPr kumimoji="0" lang="fr-FR" sz="1600" b="1" i="1" u="none" strike="noStrike" kern="0" cap="none" spc="-80" normalizeH="0" baseline="0" noProof="0" dirty="0">
                <a:ln>
                  <a:noFill/>
                </a:ln>
                <a:solidFill>
                  <a:srgbClr val="404040"/>
                </a:solidFill>
                <a:effectLst/>
                <a:uLnTx/>
                <a:uFillTx/>
                <a:ea typeface="+mn-ea"/>
                <a:cs typeface="Trebuchet MS"/>
              </a:rPr>
              <a:t>santé</a:t>
            </a:r>
            <a:r>
              <a:rPr kumimoji="0" lang="fr-FR" sz="1600" b="1" i="1" u="none" strike="noStrike" kern="0" cap="none" spc="-175" normalizeH="0" baseline="0" noProof="0" dirty="0">
                <a:ln>
                  <a:noFill/>
                </a:ln>
                <a:solidFill>
                  <a:srgbClr val="404040"/>
                </a:solidFill>
                <a:effectLst/>
                <a:uLnTx/>
                <a:uFillTx/>
                <a:ea typeface="+mn-ea"/>
                <a:cs typeface="Trebuchet MS"/>
              </a:rPr>
              <a:t> </a:t>
            </a:r>
            <a:r>
              <a:rPr kumimoji="0" lang="fr-FR" sz="1600" b="1" i="1" u="none" strike="noStrike" kern="0" cap="none" spc="-70" normalizeH="0" baseline="0" noProof="0" dirty="0">
                <a:ln>
                  <a:noFill/>
                </a:ln>
                <a:solidFill>
                  <a:srgbClr val="404040"/>
                </a:solidFill>
                <a:effectLst/>
                <a:uLnTx/>
                <a:uFillTx/>
                <a:ea typeface="+mn-ea"/>
                <a:cs typeface="Trebuchet MS"/>
              </a:rPr>
              <a:t>des</a:t>
            </a:r>
            <a:r>
              <a:rPr kumimoji="0" lang="fr-FR" sz="1600" b="1" i="1" u="none" strike="noStrike" kern="0" cap="none" spc="-175" normalizeH="0" baseline="0" noProof="0" dirty="0">
                <a:ln>
                  <a:noFill/>
                </a:ln>
                <a:solidFill>
                  <a:srgbClr val="404040"/>
                </a:solidFill>
                <a:effectLst/>
                <a:uLnTx/>
                <a:uFillTx/>
                <a:ea typeface="+mn-ea"/>
                <a:cs typeface="Trebuchet MS"/>
              </a:rPr>
              <a:t> </a:t>
            </a:r>
            <a:r>
              <a:rPr kumimoji="0" lang="fr-FR" sz="1600" b="1" i="1" u="none" strike="noStrike" kern="0" cap="none" spc="-100" normalizeH="0" baseline="0" noProof="0" dirty="0">
                <a:ln>
                  <a:noFill/>
                </a:ln>
                <a:solidFill>
                  <a:srgbClr val="404040"/>
                </a:solidFill>
                <a:effectLst/>
                <a:uLnTx/>
                <a:uFillTx/>
                <a:ea typeface="+mn-ea"/>
                <a:cs typeface="Trebuchet MS"/>
              </a:rPr>
              <a:t>travailleurs </a:t>
            </a:r>
            <a:r>
              <a:rPr kumimoji="0" lang="fr-FR" sz="1600" b="0" i="0" u="none" strike="noStrike" kern="0" cap="none" spc="-60" normalizeH="0" baseline="0" noProof="0" dirty="0">
                <a:ln>
                  <a:noFill/>
                </a:ln>
                <a:solidFill>
                  <a:srgbClr val="404040"/>
                </a:solidFill>
                <a:effectLst/>
                <a:uLnTx/>
                <a:uFillTx/>
                <a:ea typeface="+mn-ea"/>
                <a:cs typeface="Trebuchet MS"/>
              </a:rPr>
              <a:t>de</a:t>
            </a:r>
            <a:r>
              <a:rPr kumimoji="0" lang="fr-FR" sz="1600" b="0" i="0" u="none" strike="noStrike" kern="0" cap="none" spc="-175" normalizeH="0" baseline="0" noProof="0" dirty="0">
                <a:ln>
                  <a:noFill/>
                </a:ln>
                <a:solidFill>
                  <a:srgbClr val="404040"/>
                </a:solidFill>
                <a:effectLst/>
                <a:uLnTx/>
                <a:uFillTx/>
                <a:ea typeface="+mn-ea"/>
                <a:cs typeface="Trebuchet MS"/>
              </a:rPr>
              <a:t> </a:t>
            </a:r>
            <a:r>
              <a:rPr kumimoji="0" lang="fr-FR" sz="1600" b="0" i="0" u="none" strike="noStrike" kern="0" cap="none" spc="-70" normalizeH="0" baseline="0" noProof="0" dirty="0">
                <a:ln>
                  <a:noFill/>
                </a:ln>
                <a:solidFill>
                  <a:srgbClr val="404040"/>
                </a:solidFill>
                <a:effectLst/>
                <a:uLnTx/>
                <a:uFillTx/>
                <a:ea typeface="+mn-ea"/>
                <a:cs typeface="Trebuchet MS"/>
              </a:rPr>
              <a:t>ces</a:t>
            </a:r>
            <a:r>
              <a:rPr kumimoji="0" lang="fr-FR" sz="1600" b="0" i="0" u="none" strike="noStrike" kern="0" cap="none" spc="-175" normalizeH="0" baseline="0" noProof="0" dirty="0">
                <a:ln>
                  <a:noFill/>
                </a:ln>
                <a:solidFill>
                  <a:srgbClr val="404040"/>
                </a:solidFill>
                <a:effectLst/>
                <a:uLnTx/>
                <a:uFillTx/>
                <a:ea typeface="+mn-ea"/>
                <a:cs typeface="Trebuchet MS"/>
              </a:rPr>
              <a:t> </a:t>
            </a:r>
            <a:r>
              <a:rPr kumimoji="0" lang="fr-FR" sz="1600" b="0" i="0" u="none" strike="noStrike" kern="0" cap="none" spc="-95" normalizeH="0" baseline="0" noProof="0" dirty="0">
                <a:ln>
                  <a:noFill/>
                </a:ln>
                <a:solidFill>
                  <a:srgbClr val="404040"/>
                </a:solidFill>
                <a:effectLst/>
                <a:uLnTx/>
                <a:uFillTx/>
                <a:ea typeface="+mn-ea"/>
                <a:cs typeface="Trebuchet MS"/>
              </a:rPr>
              <a:t>secteurs</a:t>
            </a:r>
            <a:r>
              <a:rPr kumimoji="0" lang="fr-FR" sz="1600" b="0" i="0" u="none" strike="noStrike" kern="0" cap="none" spc="-165" normalizeH="0" baseline="0" noProof="0" dirty="0">
                <a:ln>
                  <a:noFill/>
                </a:ln>
                <a:solidFill>
                  <a:srgbClr val="404040"/>
                </a:solidFill>
                <a:effectLst/>
                <a:uLnTx/>
                <a:uFillTx/>
                <a:ea typeface="+mn-ea"/>
                <a:cs typeface="Trebuchet MS"/>
              </a:rPr>
              <a:t> </a:t>
            </a:r>
            <a:r>
              <a:rPr kumimoji="0" lang="fr-FR" sz="1600" b="0" i="0" u="none" strike="noStrike" kern="0" cap="none" spc="0" normalizeH="0" baseline="0" noProof="0" dirty="0">
                <a:ln>
                  <a:noFill/>
                </a:ln>
                <a:solidFill>
                  <a:srgbClr val="404040"/>
                </a:solidFill>
                <a:effectLst/>
                <a:uLnTx/>
                <a:uFillTx/>
                <a:ea typeface="+mn-ea"/>
                <a:cs typeface="Trebuchet MS"/>
              </a:rPr>
              <a:t>:</a:t>
            </a:r>
            <a:r>
              <a:rPr kumimoji="0" lang="fr-FR" sz="1600" b="0" i="0" u="none" strike="noStrike" kern="0" cap="none" spc="-175" normalizeH="0" baseline="0" noProof="0" dirty="0">
                <a:ln>
                  <a:noFill/>
                </a:ln>
                <a:solidFill>
                  <a:srgbClr val="404040"/>
                </a:solidFill>
                <a:effectLst/>
                <a:uLnTx/>
                <a:uFillTx/>
                <a:ea typeface="+mn-ea"/>
                <a:cs typeface="Trebuchet MS"/>
              </a:rPr>
              <a:t> </a:t>
            </a:r>
            <a:r>
              <a:rPr kumimoji="0" lang="fr-FR" sz="1600" b="0" i="0" u="none" strike="noStrike" kern="0" cap="none" spc="-70" normalizeH="0" baseline="0" noProof="0" dirty="0">
                <a:ln>
                  <a:noFill/>
                </a:ln>
                <a:solidFill>
                  <a:srgbClr val="404040"/>
                </a:solidFill>
                <a:effectLst/>
                <a:uLnTx/>
                <a:uFillTx/>
                <a:ea typeface="+mn-ea"/>
                <a:cs typeface="Trebuchet MS"/>
              </a:rPr>
              <a:t>ces</a:t>
            </a:r>
            <a:r>
              <a:rPr kumimoji="0" lang="fr-FR" sz="1600" b="0" i="0" u="none" strike="noStrike" kern="0" cap="none" spc="-175" normalizeH="0" baseline="0" noProof="0" dirty="0">
                <a:ln>
                  <a:noFill/>
                </a:ln>
                <a:solidFill>
                  <a:srgbClr val="404040"/>
                </a:solidFill>
                <a:effectLst/>
                <a:uLnTx/>
                <a:uFillTx/>
                <a:ea typeface="+mn-ea"/>
                <a:cs typeface="Trebuchet MS"/>
              </a:rPr>
              <a:t> </a:t>
            </a:r>
            <a:r>
              <a:rPr kumimoji="0" lang="fr-FR" sz="1600" b="0" i="0" u="none" strike="noStrike" kern="0" cap="none" spc="-95" normalizeH="0" baseline="0" noProof="0" dirty="0">
                <a:ln>
                  <a:noFill/>
                </a:ln>
                <a:solidFill>
                  <a:srgbClr val="404040"/>
                </a:solidFill>
                <a:effectLst/>
                <a:uLnTx/>
                <a:uFillTx/>
                <a:ea typeface="+mn-ea"/>
                <a:cs typeface="Trebuchet MS"/>
              </a:rPr>
              <a:t>régimes</a:t>
            </a:r>
            <a:r>
              <a:rPr kumimoji="0" lang="fr-FR" sz="1600" b="0" i="0" u="none" strike="noStrike" kern="0" cap="none" spc="-165" normalizeH="0" baseline="0" noProof="0" dirty="0">
                <a:ln>
                  <a:noFill/>
                </a:ln>
                <a:solidFill>
                  <a:srgbClr val="404040"/>
                </a:solidFill>
                <a:effectLst/>
                <a:uLnTx/>
                <a:uFillTx/>
                <a:ea typeface="+mn-ea"/>
                <a:cs typeface="Trebuchet MS"/>
              </a:rPr>
              <a:t> </a:t>
            </a:r>
            <a:r>
              <a:rPr kumimoji="0" lang="fr-FR" sz="1600" b="0" i="0" u="none" strike="noStrike" kern="0" cap="none" spc="-85" normalizeH="0" baseline="0" noProof="0" dirty="0">
                <a:ln>
                  <a:noFill/>
                </a:ln>
                <a:solidFill>
                  <a:srgbClr val="404040"/>
                </a:solidFill>
                <a:effectLst/>
                <a:uLnTx/>
                <a:uFillTx/>
                <a:ea typeface="+mn-ea"/>
                <a:cs typeface="Trebuchet MS"/>
              </a:rPr>
              <a:t>sont</a:t>
            </a:r>
            <a:r>
              <a:rPr kumimoji="0" lang="fr-FR" sz="1600" b="0" i="0" u="none" strike="noStrike" kern="0" cap="none" spc="-175" normalizeH="0" baseline="0" noProof="0" dirty="0">
                <a:ln>
                  <a:noFill/>
                </a:ln>
                <a:solidFill>
                  <a:srgbClr val="404040"/>
                </a:solidFill>
                <a:effectLst/>
                <a:uLnTx/>
                <a:uFillTx/>
                <a:ea typeface="+mn-ea"/>
                <a:cs typeface="Trebuchet MS"/>
              </a:rPr>
              <a:t> </a:t>
            </a:r>
            <a:r>
              <a:rPr kumimoji="0" lang="fr-FR" sz="1600" b="0" i="0" u="none" strike="noStrike" kern="0" cap="none" spc="-100" normalizeH="0" baseline="0" noProof="0" dirty="0">
                <a:ln>
                  <a:noFill/>
                </a:ln>
                <a:solidFill>
                  <a:srgbClr val="404040"/>
                </a:solidFill>
                <a:effectLst/>
                <a:uLnTx/>
                <a:uFillTx/>
                <a:ea typeface="+mn-ea"/>
                <a:cs typeface="Trebuchet MS"/>
              </a:rPr>
              <a:t>pionniers</a:t>
            </a:r>
            <a:r>
              <a:rPr kumimoji="0" lang="fr-FR" sz="1600" b="0" i="0" u="none" strike="noStrike" kern="0" cap="none" spc="-175" normalizeH="0" baseline="0" noProof="0" dirty="0">
                <a:ln>
                  <a:noFill/>
                </a:ln>
                <a:solidFill>
                  <a:srgbClr val="404040"/>
                </a:solidFill>
                <a:effectLst/>
                <a:uLnTx/>
                <a:uFillTx/>
                <a:ea typeface="+mn-ea"/>
                <a:cs typeface="Trebuchet MS"/>
              </a:rPr>
              <a:t> </a:t>
            </a:r>
            <a:r>
              <a:rPr kumimoji="0" lang="fr-FR" sz="1600" b="0" i="0" u="none" strike="noStrike" kern="0" cap="none" spc="-60" normalizeH="0" baseline="0" noProof="0" dirty="0">
                <a:ln>
                  <a:noFill/>
                </a:ln>
                <a:solidFill>
                  <a:srgbClr val="404040"/>
                </a:solidFill>
                <a:effectLst/>
                <a:uLnTx/>
                <a:uFillTx/>
                <a:ea typeface="+mn-ea"/>
                <a:cs typeface="Trebuchet MS"/>
              </a:rPr>
              <a:t>en</a:t>
            </a:r>
            <a:r>
              <a:rPr kumimoji="0" lang="fr-FR" sz="1600" b="0" i="0" u="none" strike="noStrike" kern="0" cap="none" spc="-170" normalizeH="0" baseline="0" noProof="0" dirty="0">
                <a:ln>
                  <a:noFill/>
                </a:ln>
                <a:solidFill>
                  <a:srgbClr val="404040"/>
                </a:solidFill>
                <a:effectLst/>
                <a:uLnTx/>
                <a:uFillTx/>
                <a:ea typeface="+mn-ea"/>
                <a:cs typeface="Trebuchet MS"/>
              </a:rPr>
              <a:t> </a:t>
            </a:r>
            <a:r>
              <a:rPr kumimoji="0" lang="fr-FR" sz="1600" b="0" i="0" u="none" strike="noStrike" kern="0" cap="none" spc="-90" normalizeH="0" baseline="0" noProof="0" dirty="0">
                <a:ln>
                  <a:noFill/>
                </a:ln>
                <a:solidFill>
                  <a:srgbClr val="404040"/>
                </a:solidFill>
                <a:effectLst/>
                <a:uLnTx/>
                <a:uFillTx/>
                <a:ea typeface="+mn-ea"/>
                <a:cs typeface="Trebuchet MS"/>
              </a:rPr>
              <a:t>matière</a:t>
            </a:r>
            <a:r>
              <a:rPr kumimoji="0" lang="fr-FR" sz="1600" b="0" i="0" u="none" strike="noStrike" kern="0" cap="none" spc="-175" normalizeH="0" baseline="0" noProof="0" dirty="0">
                <a:ln>
                  <a:noFill/>
                </a:ln>
                <a:solidFill>
                  <a:srgbClr val="404040"/>
                </a:solidFill>
                <a:effectLst/>
                <a:uLnTx/>
                <a:uFillTx/>
                <a:ea typeface="+mn-ea"/>
                <a:cs typeface="Trebuchet MS"/>
              </a:rPr>
              <a:t> </a:t>
            </a:r>
            <a:r>
              <a:rPr kumimoji="0" lang="fr-FR" sz="1600" b="0" i="0" u="none" strike="noStrike" kern="0" cap="none" spc="-60" normalizeH="0" baseline="0" noProof="0" dirty="0">
                <a:ln>
                  <a:noFill/>
                </a:ln>
                <a:solidFill>
                  <a:srgbClr val="404040"/>
                </a:solidFill>
                <a:effectLst/>
                <a:uLnTx/>
                <a:uFillTx/>
                <a:ea typeface="+mn-ea"/>
                <a:cs typeface="Trebuchet MS"/>
              </a:rPr>
              <a:t>de</a:t>
            </a:r>
            <a:r>
              <a:rPr kumimoji="0" lang="fr-FR" sz="1600" b="0" i="0" u="none" strike="noStrike" kern="0" cap="none" spc="-175" normalizeH="0" baseline="0" noProof="0" dirty="0">
                <a:ln>
                  <a:noFill/>
                </a:ln>
                <a:solidFill>
                  <a:srgbClr val="404040"/>
                </a:solidFill>
                <a:effectLst/>
                <a:uLnTx/>
                <a:uFillTx/>
                <a:ea typeface="+mn-ea"/>
                <a:cs typeface="Trebuchet MS"/>
              </a:rPr>
              <a:t> </a:t>
            </a:r>
            <a:r>
              <a:rPr kumimoji="0" lang="fr-FR" sz="1600" b="0" i="0" u="none" strike="noStrike" kern="0" cap="none" spc="-105" normalizeH="0" baseline="0" noProof="0" dirty="0">
                <a:ln>
                  <a:noFill/>
                </a:ln>
                <a:solidFill>
                  <a:srgbClr val="404040"/>
                </a:solidFill>
                <a:effectLst/>
                <a:uLnTx/>
                <a:uFillTx/>
                <a:ea typeface="+mn-ea"/>
                <a:cs typeface="Trebuchet MS"/>
              </a:rPr>
              <a:t>reconnaissance</a:t>
            </a:r>
            <a:r>
              <a:rPr kumimoji="0" lang="fr-FR" sz="1600" b="0" i="0" u="none" strike="noStrike" kern="0" cap="none" spc="-170" normalizeH="0" baseline="0" noProof="0" dirty="0">
                <a:ln>
                  <a:noFill/>
                </a:ln>
                <a:solidFill>
                  <a:srgbClr val="404040"/>
                </a:solidFill>
                <a:effectLst/>
                <a:uLnTx/>
                <a:uFillTx/>
                <a:ea typeface="+mn-ea"/>
                <a:cs typeface="Trebuchet MS"/>
              </a:rPr>
              <a:t> </a:t>
            </a:r>
            <a:r>
              <a:rPr kumimoji="0" lang="fr-FR" sz="1600" b="0" i="0" u="none" strike="noStrike" kern="0" cap="none" spc="-25" normalizeH="0" baseline="0" noProof="0" dirty="0">
                <a:ln>
                  <a:noFill/>
                </a:ln>
                <a:solidFill>
                  <a:srgbClr val="404040"/>
                </a:solidFill>
                <a:effectLst/>
                <a:uLnTx/>
                <a:uFillTx/>
                <a:ea typeface="+mn-ea"/>
                <a:cs typeface="Trebuchet MS"/>
              </a:rPr>
              <a:t>de </a:t>
            </a:r>
            <a:r>
              <a:rPr kumimoji="0" lang="fr-FR" sz="1600" b="0" i="0" u="none" strike="noStrike" kern="0" cap="none" spc="-100" normalizeH="0" baseline="0" noProof="0" dirty="0">
                <a:ln>
                  <a:noFill/>
                </a:ln>
                <a:solidFill>
                  <a:srgbClr val="404040"/>
                </a:solidFill>
                <a:effectLst/>
                <a:uLnTx/>
                <a:uFillTx/>
                <a:ea typeface="+mn-ea"/>
                <a:cs typeface="Trebuchet MS"/>
              </a:rPr>
              <a:t>pénibilité</a:t>
            </a:r>
            <a:r>
              <a:rPr kumimoji="0" lang="fr-FR" sz="1600" b="0" i="0" u="none" strike="noStrike" kern="0" cap="none" spc="-170" normalizeH="0" baseline="0" noProof="0" dirty="0">
                <a:ln>
                  <a:noFill/>
                </a:ln>
                <a:solidFill>
                  <a:srgbClr val="404040"/>
                </a:solidFill>
                <a:effectLst/>
                <a:uLnTx/>
                <a:uFillTx/>
                <a:ea typeface="+mn-ea"/>
                <a:cs typeface="Trebuchet MS"/>
              </a:rPr>
              <a:t> </a:t>
            </a:r>
            <a:r>
              <a:rPr kumimoji="0" lang="fr-FR" sz="1600" b="0" i="0" u="none" strike="noStrike" kern="0" cap="none" spc="-60" normalizeH="0" baseline="0" noProof="0" dirty="0">
                <a:ln>
                  <a:noFill/>
                </a:ln>
                <a:solidFill>
                  <a:srgbClr val="404040"/>
                </a:solidFill>
                <a:effectLst/>
                <a:uLnTx/>
                <a:uFillTx/>
                <a:ea typeface="+mn-ea"/>
                <a:cs typeface="Trebuchet MS"/>
              </a:rPr>
              <a:t>du</a:t>
            </a:r>
            <a:r>
              <a:rPr kumimoji="0" lang="fr-FR" sz="1600" b="0" i="0" u="none" strike="noStrike" kern="0" cap="none" spc="-170" normalizeH="0" baseline="0" noProof="0" dirty="0">
                <a:ln>
                  <a:noFill/>
                </a:ln>
                <a:solidFill>
                  <a:srgbClr val="404040"/>
                </a:solidFill>
                <a:effectLst/>
                <a:uLnTx/>
                <a:uFillTx/>
                <a:ea typeface="+mn-ea"/>
                <a:cs typeface="Trebuchet MS"/>
              </a:rPr>
              <a:t> </a:t>
            </a:r>
            <a:r>
              <a:rPr kumimoji="0" lang="fr-FR" sz="1600" b="0" i="0" u="none" strike="noStrike" kern="0" cap="none" spc="-10" normalizeH="0" baseline="0" noProof="0" dirty="0">
                <a:ln>
                  <a:noFill/>
                </a:ln>
                <a:solidFill>
                  <a:srgbClr val="404040"/>
                </a:solidFill>
                <a:effectLst/>
                <a:uLnTx/>
                <a:uFillTx/>
                <a:ea typeface="+mn-ea"/>
                <a:cs typeface="Trebuchet MS"/>
              </a:rPr>
              <a:t>travail (</a:t>
            </a:r>
            <a:r>
              <a:rPr kumimoji="0" lang="fr-FR" sz="1600" b="0" i="0" u="none" strike="noStrike" kern="0" cap="none" spc="0" normalizeH="0" baseline="0" noProof="0" dirty="0">
                <a:ln>
                  <a:noFill/>
                </a:ln>
                <a:solidFill>
                  <a:srgbClr val="404040"/>
                </a:solidFill>
                <a:effectLst/>
                <a:uLnTx/>
                <a:uFillTx/>
                <a:ea typeface="+mn-ea"/>
                <a:cs typeface="Trebuchet MS"/>
              </a:rPr>
              <a:t>3</a:t>
            </a:r>
            <a:r>
              <a:rPr kumimoji="0" lang="fr-FR" sz="1600" b="0" i="0" u="none" strike="noStrike" kern="0" cap="none" spc="-190" normalizeH="0" baseline="0" noProof="0" dirty="0">
                <a:ln>
                  <a:noFill/>
                </a:ln>
                <a:solidFill>
                  <a:srgbClr val="404040"/>
                </a:solidFill>
                <a:effectLst/>
                <a:uLnTx/>
                <a:uFillTx/>
                <a:ea typeface="+mn-ea"/>
                <a:cs typeface="Trebuchet MS"/>
              </a:rPr>
              <a:t> </a:t>
            </a:r>
            <a:r>
              <a:rPr kumimoji="0" lang="fr-FR" sz="1600" b="0" i="0" u="none" strike="noStrike" kern="0" cap="none" spc="0" normalizeH="0" baseline="0" noProof="0" dirty="0">
                <a:ln>
                  <a:noFill/>
                </a:ln>
                <a:solidFill>
                  <a:srgbClr val="404040"/>
                </a:solidFill>
                <a:effectLst/>
                <a:uLnTx/>
                <a:uFillTx/>
                <a:ea typeface="+mn-ea"/>
                <a:cs typeface="Trebuchet MS"/>
              </a:rPr>
              <a:t>x</a:t>
            </a:r>
            <a:r>
              <a:rPr kumimoji="0" lang="fr-FR" sz="1600" b="0" i="0" u="none" strike="noStrike" kern="0" cap="none" spc="-180" normalizeH="0" baseline="0" noProof="0" dirty="0">
                <a:ln>
                  <a:noFill/>
                </a:ln>
                <a:solidFill>
                  <a:srgbClr val="404040"/>
                </a:solidFill>
                <a:effectLst/>
                <a:uLnTx/>
                <a:uFillTx/>
                <a:ea typeface="+mn-ea"/>
                <a:cs typeface="Trebuchet MS"/>
              </a:rPr>
              <a:t> </a:t>
            </a:r>
            <a:r>
              <a:rPr kumimoji="0" lang="fr-FR" sz="1600" b="0" i="0" u="none" strike="noStrike" kern="0" cap="none" spc="0" normalizeH="0" baseline="0" noProof="0" dirty="0">
                <a:ln>
                  <a:noFill/>
                </a:ln>
                <a:solidFill>
                  <a:srgbClr val="404040"/>
                </a:solidFill>
                <a:effectLst/>
                <a:uLnTx/>
                <a:uFillTx/>
                <a:ea typeface="+mn-ea"/>
                <a:cs typeface="Trebuchet MS"/>
              </a:rPr>
              <a:t>8</a:t>
            </a:r>
            <a:r>
              <a:rPr kumimoji="0" lang="fr-FR" sz="1600" b="0" i="0" u="none" strike="noStrike" kern="0" cap="none" spc="-180" normalizeH="0" baseline="0" noProof="0" dirty="0">
                <a:ln>
                  <a:noFill/>
                </a:ln>
                <a:solidFill>
                  <a:srgbClr val="404040"/>
                </a:solidFill>
                <a:effectLst/>
                <a:uLnTx/>
                <a:uFillTx/>
                <a:ea typeface="+mn-ea"/>
                <a:cs typeface="Trebuchet MS"/>
              </a:rPr>
              <a:t> </a:t>
            </a:r>
            <a:r>
              <a:rPr kumimoji="0" lang="fr-FR" sz="1600" b="0" i="0" u="none" strike="noStrike" kern="0" cap="none" spc="-95" normalizeH="0" baseline="0" noProof="0" dirty="0">
                <a:ln>
                  <a:noFill/>
                </a:ln>
                <a:solidFill>
                  <a:srgbClr val="404040"/>
                </a:solidFill>
                <a:effectLst/>
                <a:uLnTx/>
                <a:uFillTx/>
                <a:ea typeface="+mn-ea"/>
                <a:cs typeface="Trebuchet MS"/>
              </a:rPr>
              <a:t>heures,</a:t>
            </a:r>
            <a:r>
              <a:rPr kumimoji="0" lang="fr-FR" sz="1600" b="0" i="0" u="none" strike="noStrike" kern="0" cap="none" spc="-170" normalizeH="0" baseline="0" noProof="0" dirty="0">
                <a:ln>
                  <a:noFill/>
                </a:ln>
                <a:solidFill>
                  <a:srgbClr val="404040"/>
                </a:solidFill>
                <a:effectLst/>
                <a:uLnTx/>
                <a:uFillTx/>
                <a:ea typeface="+mn-ea"/>
                <a:cs typeface="Trebuchet MS"/>
              </a:rPr>
              <a:t> </a:t>
            </a:r>
            <a:r>
              <a:rPr kumimoji="0" lang="fr-FR" sz="1600" b="0" i="0" u="none" strike="noStrike" kern="0" cap="none" spc="-95" normalizeH="0" baseline="0" noProof="0" dirty="0">
                <a:ln>
                  <a:noFill/>
                </a:ln>
                <a:solidFill>
                  <a:srgbClr val="404040"/>
                </a:solidFill>
                <a:effectLst/>
                <a:uLnTx/>
                <a:uFillTx/>
                <a:ea typeface="+mn-ea"/>
                <a:cs typeface="Trebuchet MS"/>
              </a:rPr>
              <a:t>horaires</a:t>
            </a:r>
            <a:r>
              <a:rPr kumimoji="0" lang="fr-FR" sz="1600" b="0" i="0" u="none" strike="noStrike" kern="0" cap="none" spc="-180" normalizeH="0" baseline="0" noProof="0" dirty="0">
                <a:ln>
                  <a:noFill/>
                </a:ln>
                <a:solidFill>
                  <a:srgbClr val="404040"/>
                </a:solidFill>
                <a:effectLst/>
                <a:uLnTx/>
                <a:uFillTx/>
                <a:ea typeface="+mn-ea"/>
                <a:cs typeface="Trebuchet MS"/>
              </a:rPr>
              <a:t> </a:t>
            </a:r>
            <a:r>
              <a:rPr kumimoji="0" lang="fr-FR" sz="1600" b="0" i="0" u="none" strike="noStrike" kern="0" cap="none" spc="-95" normalizeH="0" baseline="0" noProof="0" dirty="0">
                <a:ln>
                  <a:noFill/>
                </a:ln>
                <a:solidFill>
                  <a:srgbClr val="404040"/>
                </a:solidFill>
                <a:effectLst/>
                <a:uLnTx/>
                <a:uFillTx/>
                <a:ea typeface="+mn-ea"/>
                <a:cs typeface="Trebuchet MS"/>
              </a:rPr>
              <a:t>décalés,</a:t>
            </a:r>
            <a:r>
              <a:rPr kumimoji="0" lang="fr-FR" sz="1600" b="0" i="0" u="none" strike="noStrike" kern="0" cap="none" spc="-170" normalizeH="0" baseline="0" noProof="0" dirty="0">
                <a:ln>
                  <a:noFill/>
                </a:ln>
                <a:solidFill>
                  <a:srgbClr val="404040"/>
                </a:solidFill>
                <a:effectLst/>
                <a:uLnTx/>
                <a:uFillTx/>
                <a:ea typeface="+mn-ea"/>
                <a:cs typeface="Trebuchet MS"/>
              </a:rPr>
              <a:t> </a:t>
            </a:r>
            <a:r>
              <a:rPr kumimoji="0" lang="fr-FR" sz="1600" b="0" i="0" u="none" strike="noStrike" kern="0" cap="none" spc="-95" normalizeH="0" baseline="0" noProof="0" dirty="0">
                <a:ln>
                  <a:noFill/>
                </a:ln>
                <a:solidFill>
                  <a:srgbClr val="404040"/>
                </a:solidFill>
                <a:effectLst/>
                <a:uLnTx/>
                <a:uFillTx/>
                <a:ea typeface="+mn-ea"/>
                <a:cs typeface="Trebuchet MS"/>
              </a:rPr>
              <a:t>stress</a:t>
            </a:r>
            <a:r>
              <a:rPr kumimoji="0" lang="fr-FR" sz="1600" b="0" i="0" u="none" strike="noStrike" kern="0" cap="none" spc="-180" normalizeH="0" baseline="0" noProof="0" dirty="0">
                <a:ln>
                  <a:noFill/>
                </a:ln>
                <a:solidFill>
                  <a:srgbClr val="404040"/>
                </a:solidFill>
                <a:effectLst/>
                <a:uLnTx/>
                <a:uFillTx/>
                <a:ea typeface="+mn-ea"/>
                <a:cs typeface="Trebuchet MS"/>
              </a:rPr>
              <a:t> </a:t>
            </a:r>
            <a:r>
              <a:rPr kumimoji="0" lang="fr-FR" sz="1600" b="0" i="0" u="none" strike="noStrike" kern="0" cap="none" spc="-60" normalizeH="0" baseline="0" noProof="0" dirty="0">
                <a:ln>
                  <a:noFill/>
                </a:ln>
                <a:solidFill>
                  <a:srgbClr val="404040"/>
                </a:solidFill>
                <a:effectLst/>
                <a:uLnTx/>
                <a:uFillTx/>
                <a:ea typeface="+mn-ea"/>
                <a:cs typeface="Trebuchet MS"/>
              </a:rPr>
              <a:t>et</a:t>
            </a:r>
            <a:r>
              <a:rPr kumimoji="0" lang="fr-FR" sz="1600" b="0" i="0" u="none" strike="noStrike" kern="0" cap="none" spc="-180" normalizeH="0" baseline="0" noProof="0" dirty="0">
                <a:ln>
                  <a:noFill/>
                </a:ln>
                <a:solidFill>
                  <a:srgbClr val="404040"/>
                </a:solidFill>
                <a:effectLst/>
                <a:uLnTx/>
                <a:uFillTx/>
                <a:ea typeface="+mn-ea"/>
                <a:cs typeface="Trebuchet MS"/>
              </a:rPr>
              <a:t> </a:t>
            </a:r>
            <a:r>
              <a:rPr kumimoji="0" lang="fr-FR" sz="1600" b="0" i="0" u="none" strike="noStrike" kern="0" cap="none" spc="-95" normalizeH="0" baseline="0" noProof="0" dirty="0">
                <a:ln>
                  <a:noFill/>
                </a:ln>
                <a:solidFill>
                  <a:srgbClr val="404040"/>
                </a:solidFill>
                <a:effectLst/>
                <a:uLnTx/>
                <a:uFillTx/>
                <a:ea typeface="+mn-ea"/>
                <a:cs typeface="Trebuchet MS"/>
              </a:rPr>
              <a:t>responsabilités</a:t>
            </a:r>
            <a:r>
              <a:rPr kumimoji="0" lang="fr-FR" sz="1600" b="0" i="0" u="none" strike="noStrike" kern="0" cap="none" spc="-180" normalizeH="0" baseline="0" noProof="0" dirty="0">
                <a:ln>
                  <a:noFill/>
                </a:ln>
                <a:solidFill>
                  <a:srgbClr val="404040"/>
                </a:solidFill>
                <a:effectLst/>
                <a:uLnTx/>
                <a:uFillTx/>
                <a:ea typeface="+mn-ea"/>
                <a:cs typeface="Trebuchet MS"/>
              </a:rPr>
              <a:t> </a:t>
            </a:r>
            <a:r>
              <a:rPr kumimoji="0" lang="fr-FR" sz="1600" b="0" i="0" u="none" strike="noStrike" kern="0" cap="none" spc="-90" normalizeH="0" baseline="0" noProof="0" dirty="0">
                <a:ln>
                  <a:noFill/>
                </a:ln>
                <a:solidFill>
                  <a:srgbClr val="404040"/>
                </a:solidFill>
                <a:effectLst/>
                <a:uLnTx/>
                <a:uFillTx/>
                <a:ea typeface="+mn-ea"/>
                <a:cs typeface="Trebuchet MS"/>
              </a:rPr>
              <a:t>fortes,</a:t>
            </a:r>
            <a:r>
              <a:rPr kumimoji="0" lang="fr-FR" sz="1600" b="0" i="0" u="none" strike="noStrike" kern="0" cap="none" spc="-170" normalizeH="0" baseline="0" noProof="0" dirty="0">
                <a:ln>
                  <a:noFill/>
                </a:ln>
                <a:solidFill>
                  <a:srgbClr val="404040"/>
                </a:solidFill>
                <a:effectLst/>
                <a:uLnTx/>
                <a:uFillTx/>
                <a:ea typeface="+mn-ea"/>
                <a:cs typeface="Trebuchet MS"/>
              </a:rPr>
              <a:t> </a:t>
            </a:r>
            <a:r>
              <a:rPr kumimoji="0" lang="fr-FR" sz="1600" b="0" i="0" u="none" strike="noStrike" kern="0" cap="none" spc="-100" normalizeH="0" baseline="0" noProof="0" dirty="0">
                <a:ln>
                  <a:noFill/>
                </a:ln>
                <a:solidFill>
                  <a:srgbClr val="404040"/>
                </a:solidFill>
                <a:effectLst/>
                <a:uLnTx/>
                <a:uFillTx/>
                <a:ea typeface="+mn-ea"/>
                <a:cs typeface="Trebuchet MS"/>
              </a:rPr>
              <a:t>expositions</a:t>
            </a:r>
            <a:r>
              <a:rPr kumimoji="0" lang="fr-FR" sz="1600" b="0" i="0" u="none" strike="noStrike" kern="0" cap="none" spc="-180" normalizeH="0" baseline="0" noProof="0" dirty="0">
                <a:ln>
                  <a:noFill/>
                </a:ln>
                <a:solidFill>
                  <a:srgbClr val="404040"/>
                </a:solidFill>
                <a:effectLst/>
                <a:uLnTx/>
                <a:uFillTx/>
                <a:ea typeface="+mn-ea"/>
                <a:cs typeface="Trebuchet MS"/>
              </a:rPr>
              <a:t> </a:t>
            </a:r>
            <a:r>
              <a:rPr kumimoji="0" lang="fr-FR" sz="1600" b="0" i="0" u="none" strike="noStrike" kern="0" cap="none" spc="-75" normalizeH="0" baseline="0" noProof="0" dirty="0">
                <a:ln>
                  <a:noFill/>
                </a:ln>
                <a:solidFill>
                  <a:srgbClr val="404040"/>
                </a:solidFill>
                <a:effectLst/>
                <a:uLnTx/>
                <a:uFillTx/>
                <a:ea typeface="+mn-ea"/>
                <a:cs typeface="Trebuchet MS"/>
              </a:rPr>
              <a:t>aux</a:t>
            </a:r>
            <a:r>
              <a:rPr kumimoji="0" lang="fr-FR" sz="1600" b="0" i="0" u="none" strike="noStrike" kern="0" cap="none" spc="-175" normalizeH="0" baseline="0" noProof="0" dirty="0">
                <a:ln>
                  <a:noFill/>
                </a:ln>
                <a:solidFill>
                  <a:srgbClr val="404040"/>
                </a:solidFill>
                <a:effectLst/>
                <a:uLnTx/>
                <a:uFillTx/>
                <a:ea typeface="+mn-ea"/>
                <a:cs typeface="Trebuchet MS"/>
              </a:rPr>
              <a:t> </a:t>
            </a:r>
            <a:r>
              <a:rPr kumimoji="0" lang="fr-FR" sz="1600" b="0" i="0" u="none" strike="noStrike" kern="0" cap="none" spc="-90" normalizeH="0" baseline="0" noProof="0" dirty="0">
                <a:ln>
                  <a:noFill/>
                </a:ln>
                <a:solidFill>
                  <a:srgbClr val="404040"/>
                </a:solidFill>
                <a:effectLst/>
                <a:uLnTx/>
                <a:uFillTx/>
                <a:ea typeface="+mn-ea"/>
                <a:cs typeface="Trebuchet MS"/>
              </a:rPr>
              <a:t>risques </a:t>
            </a:r>
            <a:r>
              <a:rPr kumimoji="0" lang="fr-FR" sz="1600" b="0" i="0" u="none" strike="noStrike" kern="0" cap="none" spc="-100" normalizeH="0" baseline="0" noProof="0" dirty="0">
                <a:ln>
                  <a:noFill/>
                </a:ln>
                <a:solidFill>
                  <a:srgbClr val="404040"/>
                </a:solidFill>
                <a:effectLst/>
                <a:uLnTx/>
                <a:uFillTx/>
                <a:ea typeface="+mn-ea"/>
                <a:cs typeface="Trebuchet MS"/>
              </a:rPr>
              <a:t>chimiques,</a:t>
            </a:r>
            <a:r>
              <a:rPr kumimoji="0" lang="fr-FR" sz="1600" b="0" i="0" u="none" strike="noStrike" kern="0" cap="none" spc="-150" normalizeH="0" baseline="0" noProof="0" dirty="0">
                <a:ln>
                  <a:noFill/>
                </a:ln>
                <a:solidFill>
                  <a:srgbClr val="404040"/>
                </a:solidFill>
                <a:effectLst/>
                <a:uLnTx/>
                <a:uFillTx/>
                <a:ea typeface="+mn-ea"/>
                <a:cs typeface="Trebuchet MS"/>
              </a:rPr>
              <a:t> </a:t>
            </a:r>
            <a:r>
              <a:rPr kumimoji="0" lang="fr-FR" sz="1600" b="0" i="0" u="none" strike="noStrike" kern="0" cap="none" spc="-20" normalizeH="0" baseline="0" noProof="0" dirty="0">
                <a:ln>
                  <a:noFill/>
                </a:ln>
                <a:solidFill>
                  <a:srgbClr val="404040"/>
                </a:solidFill>
                <a:effectLst/>
                <a:uLnTx/>
                <a:uFillTx/>
                <a:ea typeface="+mn-ea"/>
                <a:cs typeface="Trebuchet MS"/>
              </a:rPr>
              <a:t>etc.)</a:t>
            </a:r>
            <a:endParaRPr kumimoji="0" lang="fr-FR" sz="1600" b="0" i="0" u="none" strike="noStrike" kern="0" cap="none" spc="0" normalizeH="0" baseline="0" noProof="0" dirty="0">
              <a:ln>
                <a:noFill/>
              </a:ln>
              <a:solidFill>
                <a:sysClr val="windowText" lastClr="000000"/>
              </a:solidFill>
              <a:effectLst/>
              <a:uLnTx/>
              <a:uFillTx/>
              <a:ea typeface="+mn-ea"/>
              <a:cs typeface="Trebuchet MS"/>
            </a:endParaRPr>
          </a:p>
        </p:txBody>
      </p:sp>
      <p:sp>
        <p:nvSpPr>
          <p:cNvPr id="29" name="object 2">
            <a:extLst>
              <a:ext uri="{FF2B5EF4-FFF2-40B4-BE49-F238E27FC236}">
                <a16:creationId xmlns:a16="http://schemas.microsoft.com/office/drawing/2014/main" id="{19C23C12-CC94-9EC3-CD9E-B03BF1BDAC41}"/>
              </a:ext>
            </a:extLst>
          </p:cNvPr>
          <p:cNvSpPr txBox="1">
            <a:spLocks/>
          </p:cNvSpPr>
          <p:nvPr/>
        </p:nvSpPr>
        <p:spPr>
          <a:xfrm>
            <a:off x="1133475" y="230822"/>
            <a:ext cx="7656195" cy="574040"/>
          </a:xfrm>
          <a:prstGeom prst="rect">
            <a:avLst/>
          </a:prstGeom>
        </p:spPr>
        <p:txBody>
          <a:bodyPr vert="horz" wrap="square" lIns="0" tIns="12700" rIns="0" bIns="0" rtlCol="0" anchor="t">
            <a:spAutoFit/>
          </a:bodyPr>
          <a:lstStyle>
            <a:lvl1pPr algn="l" defTabSz="457200" rtl="0" eaLnBrk="1" latinLnBrk="0" hangingPunct="1">
              <a:spcBef>
                <a:spcPct val="0"/>
              </a:spcBef>
              <a:buNone/>
              <a:defRPr sz="3200" b="0" i="0" kern="1200">
                <a:solidFill>
                  <a:srgbClr val="D20012"/>
                </a:solidFill>
                <a:latin typeface="Trebuchet MS"/>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2700">
              <a:spcBef>
                <a:spcPts val="100"/>
              </a:spcBef>
            </a:pPr>
            <a:r>
              <a:rPr lang="fr-FR" sz="3600" b="1" dirty="0"/>
              <a:t>Supprimer</a:t>
            </a:r>
            <a:r>
              <a:rPr lang="fr-FR" sz="3600" b="1" spc="-35" dirty="0"/>
              <a:t> </a:t>
            </a:r>
            <a:r>
              <a:rPr lang="fr-FR" sz="3600" b="1" dirty="0"/>
              <a:t>les</a:t>
            </a:r>
            <a:r>
              <a:rPr lang="fr-FR" sz="3600" b="1" spc="-35" dirty="0"/>
              <a:t> </a:t>
            </a:r>
            <a:r>
              <a:rPr lang="fr-FR" sz="3600" b="1" dirty="0"/>
              <a:t>régimes</a:t>
            </a:r>
            <a:r>
              <a:rPr lang="fr-FR" sz="3600" b="1" spc="-35" dirty="0"/>
              <a:t> </a:t>
            </a:r>
            <a:r>
              <a:rPr lang="fr-FR" sz="3600" b="1" dirty="0"/>
              <a:t>spéciaux</a:t>
            </a:r>
          </a:p>
        </p:txBody>
      </p:sp>
    </p:spTree>
    <p:extLst>
      <p:ext uri="{BB962C8B-B14F-4D97-AF65-F5344CB8AC3E}">
        <p14:creationId xmlns:p14="http://schemas.microsoft.com/office/powerpoint/2010/main" val="2378081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 name="object 3"/>
          <p:cNvGrpSpPr/>
          <p:nvPr/>
        </p:nvGrpSpPr>
        <p:grpSpPr>
          <a:xfrm>
            <a:off x="0" y="0"/>
            <a:ext cx="881380" cy="5729605"/>
            <a:chOff x="0" y="0"/>
            <a:chExt cx="881380" cy="5729605"/>
          </a:xfrm>
        </p:grpSpPr>
        <p:pic>
          <p:nvPicPr>
            <p:cNvPr id="4" name="object 4"/>
            <p:cNvPicPr/>
            <p:nvPr/>
          </p:nvPicPr>
          <p:blipFill>
            <a:blip r:embed="rId3" cstate="print"/>
            <a:stretch>
              <a:fillRect/>
            </a:stretch>
          </p:blipFill>
          <p:spPr>
            <a:xfrm>
              <a:off x="0" y="0"/>
              <a:ext cx="880860" cy="5729540"/>
            </a:xfrm>
            <a:prstGeom prst="rect">
              <a:avLst/>
            </a:prstGeom>
          </p:spPr>
        </p:pic>
        <p:sp>
          <p:nvSpPr>
            <p:cNvPr id="5" name="object 5"/>
            <p:cNvSpPr/>
            <p:nvPr/>
          </p:nvSpPr>
          <p:spPr>
            <a:xfrm>
              <a:off x="360" y="359"/>
              <a:ext cx="842644" cy="5666105"/>
            </a:xfrm>
            <a:custGeom>
              <a:avLst/>
              <a:gdLst/>
              <a:ahLst/>
              <a:cxnLst/>
              <a:rect l="l" t="t" r="r" b="b"/>
              <a:pathLst>
                <a:path w="842644" h="5666105">
                  <a:moveTo>
                    <a:pt x="842400" y="0"/>
                  </a:moveTo>
                  <a:lnTo>
                    <a:pt x="0" y="0"/>
                  </a:lnTo>
                  <a:lnTo>
                    <a:pt x="0" y="5665681"/>
                  </a:lnTo>
                  <a:lnTo>
                    <a:pt x="842400" y="0"/>
                  </a:lnTo>
                  <a:close/>
                </a:path>
              </a:pathLst>
            </a:custGeom>
            <a:solidFill>
              <a:srgbClr val="D20012">
                <a:alpha val="84999"/>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grpSp>
        <p:nvGrpSpPr>
          <p:cNvPr id="6" name="object 6"/>
          <p:cNvGrpSpPr/>
          <p:nvPr/>
        </p:nvGrpSpPr>
        <p:grpSpPr>
          <a:xfrm>
            <a:off x="11704380" y="4000579"/>
            <a:ext cx="487680" cy="2857500"/>
            <a:chOff x="11704380" y="4000579"/>
            <a:chExt cx="487680" cy="2857500"/>
          </a:xfrm>
        </p:grpSpPr>
        <p:pic>
          <p:nvPicPr>
            <p:cNvPr id="7" name="object 7"/>
            <p:cNvPicPr/>
            <p:nvPr/>
          </p:nvPicPr>
          <p:blipFill>
            <a:blip r:embed="rId4" cstate="print"/>
            <a:stretch>
              <a:fillRect/>
            </a:stretch>
          </p:blipFill>
          <p:spPr>
            <a:xfrm>
              <a:off x="11704380" y="4000579"/>
              <a:ext cx="487619" cy="2857420"/>
            </a:xfrm>
            <a:prstGeom prst="rect">
              <a:avLst/>
            </a:prstGeom>
          </p:spPr>
        </p:pic>
        <p:sp>
          <p:nvSpPr>
            <p:cNvPr id="8" name="object 8"/>
            <p:cNvSpPr/>
            <p:nvPr/>
          </p:nvSpPr>
          <p:spPr>
            <a:xfrm>
              <a:off x="11742479" y="4013278"/>
              <a:ext cx="448309" cy="2844800"/>
            </a:xfrm>
            <a:custGeom>
              <a:avLst/>
              <a:gdLst/>
              <a:ahLst/>
              <a:cxnLst/>
              <a:rect l="l" t="t" r="r" b="b"/>
              <a:pathLst>
                <a:path w="448309" h="2844800">
                  <a:moveTo>
                    <a:pt x="448202" y="0"/>
                  </a:moveTo>
                  <a:lnTo>
                    <a:pt x="0" y="2844361"/>
                  </a:lnTo>
                  <a:lnTo>
                    <a:pt x="448202" y="2844361"/>
                  </a:lnTo>
                  <a:lnTo>
                    <a:pt x="448202" y="0"/>
                  </a:lnTo>
                  <a:close/>
                </a:path>
              </a:pathLst>
            </a:custGeom>
            <a:solidFill>
              <a:srgbClr val="D20012">
                <a:alpha val="84999"/>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pic>
        <p:nvPicPr>
          <p:cNvPr id="11" name="Image 10">
            <a:extLst>
              <a:ext uri="{FF2B5EF4-FFF2-40B4-BE49-F238E27FC236}">
                <a16:creationId xmlns:a16="http://schemas.microsoft.com/office/drawing/2014/main" id="{E6568946-96F2-F6C4-B98B-5DEC5CB3A2C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952" y="0"/>
            <a:ext cx="665597" cy="847725"/>
          </a:xfrm>
          <a:prstGeom prst="rect">
            <a:avLst/>
          </a:prstGeom>
        </p:spPr>
      </p:pic>
      <p:sp>
        <p:nvSpPr>
          <p:cNvPr id="28" name="ZoneTexte 27">
            <a:extLst>
              <a:ext uri="{FF2B5EF4-FFF2-40B4-BE49-F238E27FC236}">
                <a16:creationId xmlns:a16="http://schemas.microsoft.com/office/drawing/2014/main" id="{FD1024ED-6CAB-A622-0B8E-C1807D04FEF5}"/>
              </a:ext>
            </a:extLst>
          </p:cNvPr>
          <p:cNvSpPr txBox="1"/>
          <p:nvPr/>
        </p:nvSpPr>
        <p:spPr>
          <a:xfrm>
            <a:off x="1007167" y="1585590"/>
            <a:ext cx="10570905" cy="4829977"/>
          </a:xfrm>
          <a:prstGeom prst="rect">
            <a:avLst/>
          </a:prstGeom>
          <a:noFill/>
        </p:spPr>
        <p:txBody>
          <a:bodyPr wrap="square" rtlCol="0">
            <a:spAutoFit/>
          </a:bodyPr>
          <a:lstStyle/>
          <a:p>
            <a:pPr marL="285750" indent="-285750" algn="just">
              <a:spcBef>
                <a:spcPts val="600"/>
              </a:spcBef>
              <a:spcAft>
                <a:spcPts val="600"/>
              </a:spcAft>
              <a:buFont typeface="Wingdings" panose="05000000000000000000" pitchFamily="2" charset="2"/>
              <a:buChar char="Ø"/>
            </a:pPr>
            <a:r>
              <a:rPr kumimoji="0" lang="fr-FR" sz="1600" b="1" i="0" u="none" strike="noStrike" kern="0" cap="none" spc="0" normalizeH="0" baseline="0" noProof="0" dirty="0">
                <a:ln>
                  <a:noFill/>
                </a:ln>
                <a:effectLst/>
                <a:uLnTx/>
                <a:uFillTx/>
                <a:cs typeface="Trebuchet MS"/>
              </a:rPr>
              <a:t>Les inégalités sociales de santé sont largement issues des conditions de travail et de la profession exercée. </a:t>
            </a:r>
            <a:r>
              <a:rPr kumimoji="0" lang="fr-FR" sz="1600" i="0" u="none" strike="noStrike" kern="0" cap="none" spc="0" normalizeH="0" baseline="0" noProof="0" dirty="0">
                <a:ln>
                  <a:noFill/>
                </a:ln>
                <a:effectLst/>
                <a:uLnTx/>
                <a:uFillTx/>
                <a:cs typeface="Trebuchet MS"/>
              </a:rPr>
              <a:t>En 2020, selon l'observatoire des inégalités, à 35 ans, les hommes cadres ont une espérance de vie supérieur de 6 ans aux ouvriers. Pour les femmes des mêmes catégories, la différence est de 3 ans. </a:t>
            </a:r>
          </a:p>
          <a:p>
            <a:pPr marL="285750" indent="-285750" algn="just">
              <a:spcBef>
                <a:spcPts val="600"/>
              </a:spcBef>
              <a:spcAft>
                <a:spcPts val="600"/>
              </a:spcAft>
              <a:buFont typeface="Wingdings" panose="05000000000000000000" pitchFamily="2" charset="2"/>
              <a:buChar char="Ø"/>
            </a:pPr>
            <a:r>
              <a:rPr kumimoji="0" lang="fr-FR" sz="1600" b="1" i="0" u="none" strike="noStrike" kern="0" cap="none" spc="0" normalizeH="0" baseline="0" noProof="0" dirty="0">
                <a:ln>
                  <a:noFill/>
                </a:ln>
                <a:effectLst/>
                <a:uLnTx/>
                <a:uFillTx/>
                <a:cs typeface="Trebuchet MS"/>
              </a:rPr>
              <a:t>Suppression des dispositifs existants (départs anticipés) au profit du compte</a:t>
            </a:r>
            <a:r>
              <a:rPr kumimoji="0" lang="fr-FR" sz="1600" b="1" i="0" u="none" strike="noStrike" kern="0" cap="none" spc="185" normalizeH="0" baseline="0" noProof="0" dirty="0">
                <a:ln>
                  <a:noFill/>
                </a:ln>
                <a:effectLst/>
                <a:uLnTx/>
                <a:uFillTx/>
                <a:cs typeface="Trebuchet MS"/>
              </a:rPr>
              <a:t> </a:t>
            </a:r>
            <a:r>
              <a:rPr kumimoji="0" lang="fr-FR" sz="1600" b="1" i="0" u="none" strike="noStrike" kern="0" cap="none" spc="0" normalizeH="0" baseline="0" noProof="0" dirty="0">
                <a:ln>
                  <a:noFill/>
                </a:ln>
                <a:effectLst/>
                <a:uLnTx/>
                <a:uFillTx/>
                <a:cs typeface="Trebuchet MS"/>
              </a:rPr>
              <a:t>professionnel</a:t>
            </a:r>
            <a:r>
              <a:rPr kumimoji="0" lang="fr-FR" sz="1600" b="1" i="0" u="none" strike="noStrike" kern="0" cap="none" spc="185" normalizeH="0" baseline="0" noProof="0" dirty="0">
                <a:ln>
                  <a:noFill/>
                </a:ln>
                <a:effectLst/>
                <a:uLnTx/>
                <a:uFillTx/>
                <a:cs typeface="Trebuchet MS"/>
              </a:rPr>
              <a:t> </a:t>
            </a:r>
            <a:r>
              <a:rPr kumimoji="0" lang="fr-FR" sz="1600" b="1" i="0" u="none" strike="noStrike" kern="0" cap="none" spc="0" normalizeH="0" baseline="0" noProof="0" dirty="0">
                <a:ln>
                  <a:noFill/>
                </a:ln>
                <a:effectLst/>
                <a:uLnTx/>
                <a:uFillTx/>
                <a:cs typeface="Trebuchet MS"/>
              </a:rPr>
              <a:t>de</a:t>
            </a:r>
            <a:r>
              <a:rPr kumimoji="0" lang="fr-FR" sz="1600" b="1" i="0" u="none" strike="noStrike" kern="0" cap="none" spc="185" normalizeH="0" baseline="0" noProof="0" dirty="0">
                <a:ln>
                  <a:noFill/>
                </a:ln>
                <a:effectLst/>
                <a:uLnTx/>
                <a:uFillTx/>
                <a:cs typeface="Trebuchet MS"/>
              </a:rPr>
              <a:t> </a:t>
            </a:r>
            <a:r>
              <a:rPr kumimoji="0" lang="fr-FR" sz="1600" b="1" i="0" u="none" strike="noStrike" kern="0" cap="none" spc="0" normalizeH="0" baseline="0" noProof="0" dirty="0">
                <a:ln>
                  <a:noFill/>
                </a:ln>
                <a:effectLst/>
                <a:uLnTx/>
                <a:uFillTx/>
                <a:cs typeface="Trebuchet MS"/>
              </a:rPr>
              <a:t>prévention</a:t>
            </a:r>
            <a:r>
              <a:rPr kumimoji="0" lang="fr-FR" sz="1600" b="1" i="0" u="none" strike="noStrike" kern="0" cap="none" spc="185" normalizeH="0" baseline="0" noProof="0" dirty="0">
                <a:ln>
                  <a:noFill/>
                </a:ln>
                <a:effectLst/>
                <a:uLnTx/>
                <a:uFillTx/>
                <a:cs typeface="Trebuchet MS"/>
              </a:rPr>
              <a:t> </a:t>
            </a:r>
            <a:r>
              <a:rPr kumimoji="0" lang="fr-FR" sz="1600" b="1" i="0" u="none" strike="noStrike" kern="0" cap="none" spc="0" normalizeH="0" baseline="0" noProof="0" dirty="0">
                <a:ln>
                  <a:noFill/>
                </a:ln>
                <a:effectLst/>
                <a:uLnTx/>
                <a:uFillTx/>
                <a:cs typeface="Trebuchet MS"/>
              </a:rPr>
              <a:t>(C2P),</a:t>
            </a:r>
            <a:r>
              <a:rPr kumimoji="0" lang="fr-FR" sz="1600" b="1" i="0" u="none" strike="noStrike" kern="0" cap="none" spc="185"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qui</a:t>
            </a:r>
            <a:r>
              <a:rPr kumimoji="0" lang="fr-FR" sz="1600" i="0" u="none" strike="noStrike" kern="0" cap="none" spc="185"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individualise</a:t>
            </a:r>
            <a:r>
              <a:rPr kumimoji="0" lang="fr-FR" sz="1600" i="0" u="none" strike="noStrike" kern="0" cap="none" spc="185"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les</a:t>
            </a:r>
            <a:r>
              <a:rPr kumimoji="0" lang="fr-FR" sz="1600" i="0" u="none" strike="noStrike" kern="0" cap="none" spc="185"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droits</a:t>
            </a:r>
            <a:r>
              <a:rPr kumimoji="0" lang="fr-FR" sz="1600" i="0" u="none" strike="noStrike" kern="0" cap="none" spc="190" normalizeH="0" baseline="0" noProof="0" dirty="0">
                <a:ln>
                  <a:noFill/>
                </a:ln>
                <a:effectLst/>
                <a:uLnTx/>
                <a:uFillTx/>
                <a:cs typeface="Trebuchet MS"/>
              </a:rPr>
              <a:t> </a:t>
            </a:r>
            <a:r>
              <a:rPr kumimoji="0" lang="fr-FR" sz="1600" i="0" u="none" strike="noStrike" kern="0" cap="none" spc="-25" normalizeH="0" baseline="0" noProof="0" dirty="0">
                <a:ln>
                  <a:noFill/>
                </a:ln>
                <a:effectLst/>
                <a:uLnTx/>
                <a:uFillTx/>
                <a:cs typeface="Trebuchet MS"/>
              </a:rPr>
              <a:t>des </a:t>
            </a:r>
            <a:r>
              <a:rPr kumimoji="0" lang="fr-FR" sz="1600" i="0" u="none" strike="noStrike" kern="0" cap="none" spc="0" normalizeH="0" baseline="0" noProof="0" dirty="0">
                <a:ln>
                  <a:noFill/>
                </a:ln>
                <a:effectLst/>
                <a:uLnTx/>
                <a:uFillTx/>
                <a:cs typeface="Trebuchet MS"/>
              </a:rPr>
              <a:t>salariés,</a:t>
            </a:r>
            <a:r>
              <a:rPr kumimoji="0" lang="fr-FR" sz="1600" i="0" u="none" strike="noStrike" kern="0" cap="none" spc="275"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n’est</a:t>
            </a:r>
            <a:r>
              <a:rPr kumimoji="0" lang="fr-FR" sz="1600" i="0" u="none" strike="noStrike" kern="0" cap="none" spc="275"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pas</a:t>
            </a:r>
            <a:r>
              <a:rPr kumimoji="0" lang="fr-FR" sz="1600" i="0" u="none" strike="noStrike" kern="0" cap="none" spc="275"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dédié</a:t>
            </a:r>
            <a:r>
              <a:rPr kumimoji="0" lang="fr-FR" sz="1600" i="0" u="none" strike="noStrike" kern="0" cap="none" spc="275"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à</a:t>
            </a:r>
            <a:r>
              <a:rPr kumimoji="0" lang="fr-FR" sz="1600" i="0" u="none" strike="noStrike" kern="0" cap="none" spc="275"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la</a:t>
            </a:r>
            <a:r>
              <a:rPr kumimoji="0" lang="fr-FR" sz="1600" i="0" u="none" strike="noStrike" kern="0" cap="none" spc="275"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retraite</a:t>
            </a:r>
            <a:r>
              <a:rPr kumimoji="0" lang="fr-FR" sz="1600" i="0" u="none" strike="noStrike" kern="0" cap="none" spc="275"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puisqu’il</a:t>
            </a:r>
            <a:r>
              <a:rPr kumimoji="0" lang="fr-FR" sz="1600" i="0" u="none" strike="noStrike" kern="0" cap="none" spc="275"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a</a:t>
            </a:r>
            <a:r>
              <a:rPr kumimoji="0" lang="fr-FR" sz="1600" i="0" u="none" strike="noStrike" kern="0" cap="none" spc="275"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avant</a:t>
            </a:r>
            <a:r>
              <a:rPr kumimoji="0" lang="fr-FR" sz="1600" i="0" u="none" strike="noStrike" kern="0" cap="none" spc="275"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tout</a:t>
            </a:r>
            <a:r>
              <a:rPr kumimoji="0" lang="fr-FR" sz="1600" i="0" u="none" strike="noStrike" kern="0" cap="none" spc="275"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pour</a:t>
            </a:r>
            <a:r>
              <a:rPr kumimoji="0" lang="fr-FR" sz="1600" i="0" u="none" strike="noStrike" kern="0" cap="none" spc="275"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objectif</a:t>
            </a:r>
            <a:r>
              <a:rPr kumimoji="0" lang="fr-FR" sz="1600" i="0" u="none" strike="noStrike" kern="0" cap="none" spc="280" normalizeH="0" baseline="0" noProof="0" dirty="0">
                <a:ln>
                  <a:noFill/>
                </a:ln>
                <a:effectLst/>
                <a:uLnTx/>
                <a:uFillTx/>
                <a:cs typeface="Trebuchet MS"/>
              </a:rPr>
              <a:t> </a:t>
            </a:r>
            <a:r>
              <a:rPr kumimoji="0" lang="fr-FR" sz="1600" i="0" u="none" strike="noStrike" kern="0" cap="none" spc="-25" normalizeH="0" baseline="0" noProof="0" dirty="0">
                <a:ln>
                  <a:noFill/>
                </a:ln>
                <a:effectLst/>
                <a:uLnTx/>
                <a:uFillTx/>
                <a:cs typeface="Trebuchet MS"/>
              </a:rPr>
              <a:t>la </a:t>
            </a:r>
            <a:r>
              <a:rPr kumimoji="0" lang="fr-FR" sz="1600" i="0" u="none" strike="noStrike" kern="0" cap="none" spc="0" normalizeH="0" baseline="0" noProof="0" dirty="0">
                <a:ln>
                  <a:noFill/>
                </a:ln>
                <a:effectLst/>
                <a:uLnTx/>
                <a:uFillTx/>
                <a:cs typeface="Trebuchet MS"/>
              </a:rPr>
              <a:t>réinsertion</a:t>
            </a:r>
            <a:r>
              <a:rPr kumimoji="0" lang="fr-FR" sz="1600" i="0" u="none" strike="noStrike" kern="0" cap="none" spc="-60"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professionnelle</a:t>
            </a:r>
            <a:r>
              <a:rPr kumimoji="0" lang="fr-FR" sz="1600" i="0" u="none" strike="noStrike" kern="0" cap="none" spc="-45"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et</a:t>
            </a:r>
            <a:r>
              <a:rPr kumimoji="0" lang="fr-FR" sz="1600" i="0" u="none" strike="noStrike" kern="0" cap="none" spc="-45" normalizeH="0" baseline="0" noProof="0" dirty="0">
                <a:ln>
                  <a:noFill/>
                </a:ln>
                <a:effectLst/>
                <a:uLnTx/>
                <a:uFillTx/>
                <a:cs typeface="Trebuchet MS"/>
              </a:rPr>
              <a:t> </a:t>
            </a:r>
            <a:r>
              <a:rPr kumimoji="0" lang="fr-FR" sz="1600" i="0" u="none" strike="noStrike" kern="0" cap="none" spc="-10" normalizeH="0" baseline="0" noProof="0" dirty="0">
                <a:ln>
                  <a:noFill/>
                </a:ln>
                <a:effectLst/>
                <a:uLnTx/>
                <a:uFillTx/>
                <a:cs typeface="Trebuchet MS"/>
              </a:rPr>
              <a:t>l’employabilité.</a:t>
            </a:r>
          </a:p>
          <a:p>
            <a:pPr marL="742950" lvl="1" indent="-285750" algn="just">
              <a:lnSpc>
                <a:spcPct val="107000"/>
              </a:lnSpc>
              <a:spcBef>
                <a:spcPts val="600"/>
              </a:spcBef>
              <a:spcAft>
                <a:spcPts val="600"/>
              </a:spcAft>
              <a:buFont typeface="Wingdings" panose="05000000000000000000" pitchFamily="2" charset="2"/>
              <a:buChar char="Ø"/>
            </a:pPr>
            <a:r>
              <a:rPr lang="fr-FR" sz="1600" dirty="0">
                <a:effectLst/>
                <a:ea typeface="Calibri" panose="020F0502020204030204" pitchFamily="34" charset="0"/>
                <a:cs typeface="Times New Roman" panose="02020603050405020304" pitchFamily="18" charset="0"/>
              </a:rPr>
              <a:t>Un compte très peu utilisé : au 1er janvier 2022, seul un peu plus de </a:t>
            </a:r>
            <a:r>
              <a:rPr lang="fr-FR" sz="1600" b="1" dirty="0">
                <a:effectLst/>
                <a:ea typeface="Calibri" panose="020F0502020204030204" pitchFamily="34" charset="0"/>
                <a:cs typeface="Times New Roman" panose="02020603050405020304" pitchFamily="18" charset="0"/>
              </a:rPr>
              <a:t>1 500 000 salariés avaient ouverts leur compte</a:t>
            </a:r>
            <a:r>
              <a:rPr lang="fr-FR" sz="1600" dirty="0">
                <a:effectLst/>
                <a:ea typeface="Calibri" panose="020F0502020204030204" pitchFamily="34" charset="0"/>
                <a:cs typeface="Times New Roman" panose="02020603050405020304" pitchFamily="18" charset="0"/>
              </a:rPr>
              <a:t>, sur les plus de 25 millions de salariés français alors que </a:t>
            </a:r>
            <a:r>
              <a:rPr lang="fr-FR" sz="1600" b="1" dirty="0">
                <a:effectLst/>
                <a:ea typeface="Calibri" panose="020F0502020204030204" pitchFamily="34" charset="0"/>
                <a:cs typeface="Times New Roman" panose="02020603050405020304" pitchFamily="18" charset="0"/>
              </a:rPr>
              <a:t>61% des salariés sont exposés à au moins 1 critère de pénibilité</a:t>
            </a:r>
            <a:r>
              <a:rPr lang="fr-FR" sz="1600" dirty="0">
                <a:effectLst/>
                <a:ea typeface="Calibri" panose="020F0502020204030204" pitchFamily="34" charset="0"/>
                <a:cs typeface="Times New Roman" panose="02020603050405020304" pitchFamily="18" charset="0"/>
              </a:rPr>
              <a:t> soit 13,5 millions de personnes en France métropolitaine en 2017. </a:t>
            </a:r>
          </a:p>
          <a:p>
            <a:pPr marL="298450" marR="5080" lvl="0" indent="-285750" algn="just" defTabSz="914400" eaLnBrk="1" fontAlgn="auto" latinLnBrk="0" hangingPunct="1">
              <a:lnSpc>
                <a:spcPts val="2100"/>
              </a:lnSpc>
              <a:spcBef>
                <a:spcPts val="600"/>
              </a:spcBef>
              <a:spcAft>
                <a:spcPts val="600"/>
              </a:spcAft>
              <a:buClrTx/>
              <a:buSzTx/>
              <a:buFont typeface="Wingdings" panose="05000000000000000000" pitchFamily="2" charset="2"/>
              <a:buChar char="Ø"/>
              <a:tabLst/>
              <a:defRPr/>
            </a:pPr>
            <a:r>
              <a:rPr kumimoji="0" lang="fr-FR" sz="1600" i="0" u="none" strike="noStrike" kern="0" cap="none" spc="0" normalizeH="0" baseline="0" noProof="0" dirty="0">
                <a:ln>
                  <a:noFill/>
                </a:ln>
                <a:effectLst/>
                <a:uLnTx/>
                <a:uFillTx/>
                <a:cs typeface="Trebuchet MS"/>
              </a:rPr>
              <a:t>Pour rappel, </a:t>
            </a:r>
            <a:r>
              <a:rPr kumimoji="0" lang="fr-FR" sz="1600" b="1" i="0" u="none" strike="noStrike" kern="0" cap="none" spc="0" normalizeH="0" baseline="0" noProof="0" dirty="0">
                <a:ln>
                  <a:noFill/>
                </a:ln>
                <a:effectLst/>
                <a:uLnTx/>
                <a:uFillTx/>
                <a:cs typeface="Trebuchet MS"/>
              </a:rPr>
              <a:t>les</a:t>
            </a:r>
            <a:r>
              <a:rPr kumimoji="0" lang="fr-FR" sz="1600" b="1" i="0" u="none" strike="noStrike" kern="0" cap="none" spc="175" normalizeH="0" baseline="0" noProof="0" dirty="0">
                <a:ln>
                  <a:noFill/>
                </a:ln>
                <a:effectLst/>
                <a:uLnTx/>
                <a:uFillTx/>
                <a:cs typeface="Trebuchet MS"/>
              </a:rPr>
              <a:t> </a:t>
            </a:r>
            <a:r>
              <a:rPr kumimoji="0" lang="fr-FR" sz="1600" b="1" i="0" u="none" strike="noStrike" kern="0" cap="none" spc="0" normalizeH="0" baseline="0" noProof="0" dirty="0">
                <a:ln>
                  <a:noFill/>
                </a:ln>
                <a:effectLst/>
                <a:uLnTx/>
                <a:uFillTx/>
                <a:cs typeface="Trebuchet MS"/>
              </a:rPr>
              <a:t>dispositifs</a:t>
            </a:r>
            <a:r>
              <a:rPr kumimoji="0" lang="fr-FR" sz="1600" b="1" i="0" u="none" strike="noStrike" kern="0" cap="none" spc="180" normalizeH="0" baseline="0" noProof="0" dirty="0">
                <a:ln>
                  <a:noFill/>
                </a:ln>
                <a:effectLst/>
                <a:uLnTx/>
                <a:uFillTx/>
                <a:cs typeface="Trebuchet MS"/>
              </a:rPr>
              <a:t> </a:t>
            </a:r>
            <a:r>
              <a:rPr kumimoji="0" lang="fr-FR" sz="1600" b="1" i="0" u="none" strike="noStrike" kern="0" cap="none" spc="0" normalizeH="0" baseline="0" noProof="0" dirty="0">
                <a:ln>
                  <a:noFill/>
                </a:ln>
                <a:effectLst/>
                <a:uLnTx/>
                <a:uFillTx/>
                <a:cs typeface="Trebuchet MS"/>
              </a:rPr>
              <a:t>de</a:t>
            </a:r>
            <a:r>
              <a:rPr kumimoji="0" lang="fr-FR" sz="1600" b="1" i="0" u="none" strike="noStrike" kern="0" cap="none" spc="185" normalizeH="0" baseline="0" noProof="0" dirty="0">
                <a:ln>
                  <a:noFill/>
                </a:ln>
                <a:effectLst/>
                <a:uLnTx/>
                <a:uFillTx/>
                <a:cs typeface="Trebuchet MS"/>
              </a:rPr>
              <a:t> </a:t>
            </a:r>
            <a:r>
              <a:rPr kumimoji="0" lang="fr-FR" sz="1600" b="1" i="0" u="none" strike="noStrike" kern="0" cap="none" spc="0" normalizeH="0" baseline="0" noProof="0" dirty="0">
                <a:ln>
                  <a:noFill/>
                </a:ln>
                <a:effectLst/>
                <a:uLnTx/>
                <a:uFillTx/>
                <a:cs typeface="Trebuchet MS"/>
              </a:rPr>
              <a:t>retraite</a:t>
            </a:r>
            <a:r>
              <a:rPr kumimoji="0" lang="fr-FR" sz="1600" b="1" i="0" u="none" strike="noStrike" kern="0" cap="none" spc="175" normalizeH="0" baseline="0" noProof="0" dirty="0">
                <a:ln>
                  <a:noFill/>
                </a:ln>
                <a:effectLst/>
                <a:uLnTx/>
                <a:uFillTx/>
                <a:cs typeface="Trebuchet MS"/>
              </a:rPr>
              <a:t> </a:t>
            </a:r>
            <a:r>
              <a:rPr kumimoji="0" lang="fr-FR" sz="1600" b="1" i="0" u="none" strike="noStrike" kern="0" cap="none" spc="0" normalizeH="0" baseline="0" noProof="0" dirty="0">
                <a:ln>
                  <a:noFill/>
                </a:ln>
                <a:effectLst/>
                <a:uLnTx/>
                <a:uFillTx/>
                <a:cs typeface="Trebuchet MS"/>
              </a:rPr>
              <a:t>anticipée,</a:t>
            </a:r>
            <a:r>
              <a:rPr kumimoji="0" lang="fr-FR" sz="1600" b="1" i="0" u="none" strike="noStrike" kern="0" cap="none" spc="180" normalizeH="0" baseline="0" noProof="0" dirty="0">
                <a:ln>
                  <a:noFill/>
                </a:ln>
                <a:effectLst/>
                <a:uLnTx/>
                <a:uFillTx/>
                <a:cs typeface="Trebuchet MS"/>
              </a:rPr>
              <a:t> </a:t>
            </a:r>
            <a:r>
              <a:rPr kumimoji="0" lang="fr-FR" sz="1600" b="1" i="0" u="none" strike="noStrike" kern="0" cap="none" spc="0" normalizeH="0" baseline="0" noProof="0" dirty="0">
                <a:ln>
                  <a:noFill/>
                </a:ln>
                <a:effectLst/>
                <a:uLnTx/>
                <a:uFillTx/>
                <a:cs typeface="Trebuchet MS"/>
              </a:rPr>
              <a:t>déjà</a:t>
            </a:r>
            <a:r>
              <a:rPr kumimoji="0" lang="fr-FR" sz="1600" b="1" i="0" u="none" strike="noStrike" kern="0" cap="none" spc="185" normalizeH="0" baseline="0" noProof="0" dirty="0">
                <a:ln>
                  <a:noFill/>
                </a:ln>
                <a:effectLst/>
                <a:uLnTx/>
                <a:uFillTx/>
                <a:cs typeface="Trebuchet MS"/>
              </a:rPr>
              <a:t> </a:t>
            </a:r>
            <a:r>
              <a:rPr kumimoji="0" lang="fr-FR" sz="1600" b="1" i="0" u="none" strike="noStrike" kern="0" cap="none" spc="0" normalizeH="0" baseline="0" noProof="0" dirty="0">
                <a:ln>
                  <a:noFill/>
                </a:ln>
                <a:effectLst/>
                <a:uLnTx/>
                <a:uFillTx/>
                <a:cs typeface="Trebuchet MS"/>
              </a:rPr>
              <a:t>défaillants</a:t>
            </a:r>
            <a:r>
              <a:rPr kumimoji="0" lang="fr-FR" sz="1600" b="1" i="0" u="none" strike="noStrike" kern="0" cap="none" spc="175" normalizeH="0" baseline="0" noProof="0" dirty="0">
                <a:ln>
                  <a:noFill/>
                </a:ln>
                <a:effectLst/>
                <a:uLnTx/>
                <a:uFillTx/>
                <a:cs typeface="Trebuchet MS"/>
              </a:rPr>
              <a:t> </a:t>
            </a:r>
            <a:r>
              <a:rPr kumimoji="0" lang="fr-FR" sz="1600" b="1" i="0" u="none" strike="noStrike" kern="0" cap="none" spc="0" normalizeH="0" baseline="0" noProof="0" dirty="0">
                <a:ln>
                  <a:noFill/>
                </a:ln>
                <a:effectLst/>
                <a:uLnTx/>
                <a:uFillTx/>
                <a:cs typeface="Trebuchet MS"/>
              </a:rPr>
              <a:t>avec</a:t>
            </a:r>
            <a:r>
              <a:rPr kumimoji="0" lang="fr-FR" sz="1600" b="1" i="0" u="none" strike="noStrike" kern="0" cap="none" spc="180" normalizeH="0" baseline="0" noProof="0" dirty="0">
                <a:ln>
                  <a:noFill/>
                </a:ln>
                <a:effectLst/>
                <a:uLnTx/>
                <a:uFillTx/>
                <a:cs typeface="Trebuchet MS"/>
              </a:rPr>
              <a:t> </a:t>
            </a:r>
            <a:r>
              <a:rPr kumimoji="0" lang="fr-FR" sz="1600" b="1" i="0" u="none" strike="noStrike" kern="0" cap="none" spc="0" normalizeH="0" baseline="0" noProof="0" dirty="0">
                <a:ln>
                  <a:noFill/>
                </a:ln>
                <a:effectLst/>
                <a:uLnTx/>
                <a:uFillTx/>
                <a:cs typeface="Trebuchet MS"/>
              </a:rPr>
              <a:t>une</a:t>
            </a:r>
            <a:r>
              <a:rPr kumimoji="0" lang="fr-FR" sz="1600" b="1" i="0" u="none" strike="noStrike" kern="0" cap="none" spc="175" normalizeH="0" baseline="0" noProof="0" dirty="0">
                <a:ln>
                  <a:noFill/>
                </a:ln>
                <a:effectLst/>
                <a:uLnTx/>
                <a:uFillTx/>
                <a:cs typeface="Trebuchet MS"/>
              </a:rPr>
              <a:t> </a:t>
            </a:r>
            <a:r>
              <a:rPr kumimoji="0" lang="fr-FR" sz="1600" b="1" i="0" u="none" strike="noStrike" kern="0" cap="none" spc="0" normalizeH="0" baseline="0" noProof="0" dirty="0">
                <a:ln>
                  <a:noFill/>
                </a:ln>
                <a:effectLst/>
                <a:uLnTx/>
                <a:uFillTx/>
                <a:cs typeface="Trebuchet MS"/>
              </a:rPr>
              <a:t>retraite</a:t>
            </a:r>
            <a:r>
              <a:rPr kumimoji="0" lang="fr-FR" sz="1600" b="1" i="0" u="none" strike="noStrike" kern="0" cap="none" spc="175" normalizeH="0" baseline="0" noProof="0" dirty="0">
                <a:ln>
                  <a:noFill/>
                </a:ln>
                <a:effectLst/>
                <a:uLnTx/>
                <a:uFillTx/>
                <a:cs typeface="Trebuchet MS"/>
              </a:rPr>
              <a:t> </a:t>
            </a:r>
            <a:r>
              <a:rPr kumimoji="0" lang="fr-FR" sz="1600" b="1" i="0" u="none" strike="noStrike" kern="0" cap="none" spc="0" normalizeH="0" baseline="0" noProof="0" dirty="0">
                <a:ln>
                  <a:noFill/>
                </a:ln>
                <a:effectLst/>
                <a:uLnTx/>
                <a:uFillTx/>
                <a:cs typeface="Trebuchet MS"/>
              </a:rPr>
              <a:t>à</a:t>
            </a:r>
            <a:r>
              <a:rPr kumimoji="0" lang="fr-FR" sz="1600" b="1" i="0" u="none" strike="noStrike" kern="0" cap="none" spc="180" normalizeH="0" baseline="0" noProof="0" dirty="0">
                <a:ln>
                  <a:noFill/>
                </a:ln>
                <a:effectLst/>
                <a:uLnTx/>
                <a:uFillTx/>
                <a:cs typeface="Trebuchet MS"/>
              </a:rPr>
              <a:t> </a:t>
            </a:r>
            <a:r>
              <a:rPr kumimoji="0" lang="fr-FR" sz="1600" b="1" i="0" u="none" strike="noStrike" kern="0" cap="none" spc="0" normalizeH="0" baseline="0" noProof="0" dirty="0">
                <a:ln>
                  <a:noFill/>
                </a:ln>
                <a:effectLst/>
                <a:uLnTx/>
                <a:uFillTx/>
                <a:cs typeface="Trebuchet MS"/>
              </a:rPr>
              <a:t>62</a:t>
            </a:r>
            <a:r>
              <a:rPr kumimoji="0" lang="fr-FR" sz="1600" b="1" i="0" u="none" strike="noStrike" kern="0" cap="none" spc="175" normalizeH="0" baseline="0" noProof="0" dirty="0">
                <a:ln>
                  <a:noFill/>
                </a:ln>
                <a:effectLst/>
                <a:uLnTx/>
                <a:uFillTx/>
                <a:cs typeface="Trebuchet MS"/>
              </a:rPr>
              <a:t> </a:t>
            </a:r>
            <a:r>
              <a:rPr kumimoji="0" lang="fr-FR" sz="1600" b="1" i="0" u="none" strike="noStrike" kern="0" cap="none" spc="0" normalizeH="0" baseline="0" noProof="0" dirty="0">
                <a:ln>
                  <a:noFill/>
                </a:ln>
                <a:effectLst/>
                <a:uLnTx/>
                <a:uFillTx/>
                <a:cs typeface="Trebuchet MS"/>
              </a:rPr>
              <a:t>ans,</a:t>
            </a:r>
            <a:r>
              <a:rPr kumimoji="0" lang="fr-FR" sz="1600" b="1" i="0" u="none" strike="noStrike" kern="0" cap="none" spc="180" normalizeH="0" baseline="0" noProof="0" dirty="0">
                <a:ln>
                  <a:noFill/>
                </a:ln>
                <a:effectLst/>
                <a:uLnTx/>
                <a:uFillTx/>
                <a:cs typeface="Trebuchet MS"/>
              </a:rPr>
              <a:t> </a:t>
            </a:r>
            <a:r>
              <a:rPr kumimoji="0" lang="fr-FR" sz="1600" b="1" i="0" u="none" strike="noStrike" kern="0" cap="none" spc="-25" normalizeH="0" baseline="0" noProof="0" dirty="0">
                <a:ln>
                  <a:noFill/>
                </a:ln>
                <a:effectLst/>
                <a:uLnTx/>
                <a:uFillTx/>
                <a:cs typeface="Trebuchet MS"/>
              </a:rPr>
              <a:t>le </a:t>
            </a:r>
            <a:r>
              <a:rPr kumimoji="0" lang="fr-FR" sz="1600" b="1" i="0" u="none" strike="noStrike" kern="0" cap="none" spc="0" normalizeH="0" baseline="0" noProof="0" dirty="0">
                <a:ln>
                  <a:noFill/>
                </a:ln>
                <a:effectLst/>
                <a:uLnTx/>
                <a:uFillTx/>
                <a:cs typeface="Trebuchet MS"/>
              </a:rPr>
              <a:t>seront</a:t>
            </a:r>
            <a:r>
              <a:rPr kumimoji="0" lang="fr-FR" sz="1600" b="1" i="0" u="none" strike="noStrike" kern="0" cap="none" spc="-15" normalizeH="0" baseline="0" noProof="0" dirty="0">
                <a:ln>
                  <a:noFill/>
                </a:ln>
                <a:effectLst/>
                <a:uLnTx/>
                <a:uFillTx/>
                <a:cs typeface="Trebuchet MS"/>
              </a:rPr>
              <a:t>  </a:t>
            </a:r>
            <a:r>
              <a:rPr kumimoji="0" lang="fr-FR" sz="1600" b="1" i="0" u="none" strike="noStrike" kern="0" cap="none" spc="0" normalizeH="0" baseline="0" noProof="0" dirty="0">
                <a:ln>
                  <a:noFill/>
                </a:ln>
                <a:effectLst/>
                <a:uLnTx/>
                <a:uFillTx/>
                <a:cs typeface="Trebuchet MS"/>
              </a:rPr>
              <a:t>encore</a:t>
            </a:r>
            <a:r>
              <a:rPr kumimoji="0" lang="fr-FR" sz="1600" b="1" i="0" u="none" strike="noStrike" kern="0" cap="none" spc="-10" normalizeH="0" baseline="0" noProof="0" dirty="0">
                <a:ln>
                  <a:noFill/>
                </a:ln>
                <a:effectLst/>
                <a:uLnTx/>
                <a:uFillTx/>
                <a:cs typeface="Trebuchet MS"/>
              </a:rPr>
              <a:t>  </a:t>
            </a:r>
            <a:r>
              <a:rPr kumimoji="0" lang="fr-FR" sz="1600" b="1" i="0" u="none" strike="noStrike" kern="0" cap="none" spc="0" normalizeH="0" baseline="0" noProof="0" dirty="0">
                <a:ln>
                  <a:noFill/>
                </a:ln>
                <a:effectLst/>
                <a:uLnTx/>
                <a:uFillTx/>
                <a:cs typeface="Trebuchet MS"/>
              </a:rPr>
              <a:t>davantage</a:t>
            </a:r>
            <a:r>
              <a:rPr kumimoji="0" lang="fr-FR" sz="1600" b="1" i="0" u="none" strike="noStrike" kern="0" cap="none" spc="-15"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avec</a:t>
            </a:r>
            <a:r>
              <a:rPr kumimoji="0" lang="fr-FR" sz="1600" i="0" u="none" strike="noStrike" kern="0" cap="none" spc="-10"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un</a:t>
            </a:r>
            <a:r>
              <a:rPr kumimoji="0" lang="fr-FR" sz="1600" i="0" u="none" strike="noStrike" kern="0" cap="none" spc="-15"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âge</a:t>
            </a:r>
            <a:r>
              <a:rPr kumimoji="0" lang="fr-FR" sz="1600" i="0" u="none" strike="noStrike" kern="0" cap="none" spc="-10"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de</a:t>
            </a:r>
            <a:r>
              <a:rPr kumimoji="0" lang="fr-FR" sz="1600" i="0" u="none" strike="noStrike" kern="0" cap="none" spc="-15"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départ</a:t>
            </a:r>
            <a:r>
              <a:rPr kumimoji="0" lang="fr-FR" sz="1600" i="0" u="none" strike="noStrike" kern="0" cap="none" spc="-10"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plus</a:t>
            </a:r>
            <a:r>
              <a:rPr kumimoji="0" lang="fr-FR" sz="1600" i="0" u="none" strike="noStrike" kern="0" cap="none" spc="-15"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lointain</a:t>
            </a:r>
            <a:r>
              <a:rPr kumimoji="0" lang="fr-FR" sz="1600" i="0" u="none" strike="noStrike" kern="0" cap="none" spc="-10"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et</a:t>
            </a:r>
            <a:r>
              <a:rPr kumimoji="0" lang="fr-FR" sz="1600" i="0" u="none" strike="noStrike" kern="0" cap="none" spc="-15"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une</a:t>
            </a:r>
            <a:r>
              <a:rPr kumimoji="0" lang="fr-FR" sz="1600" i="0" u="none" strike="noStrike" kern="0" cap="none" spc="-10" normalizeH="0" baseline="0" noProof="0" dirty="0">
                <a:ln>
                  <a:noFill/>
                </a:ln>
                <a:effectLst/>
                <a:uLnTx/>
                <a:uFillTx/>
                <a:cs typeface="Trebuchet MS"/>
              </a:rPr>
              <a:t>  </a:t>
            </a:r>
            <a:r>
              <a:rPr kumimoji="0" lang="fr-FR" sz="1600" i="0" u="none" strike="noStrike" kern="0" cap="none" spc="0" normalizeH="0" baseline="0" noProof="0" dirty="0">
                <a:ln>
                  <a:noFill/>
                </a:ln>
                <a:effectLst/>
                <a:uLnTx/>
                <a:uFillTx/>
                <a:cs typeface="Trebuchet MS"/>
              </a:rPr>
              <a:t>durée</a:t>
            </a:r>
            <a:r>
              <a:rPr kumimoji="0" lang="fr-FR" sz="1600" i="0" u="none" strike="noStrike" kern="0" cap="none" spc="-10" normalizeH="0" baseline="0" noProof="0" dirty="0">
                <a:ln>
                  <a:noFill/>
                </a:ln>
                <a:effectLst/>
                <a:uLnTx/>
                <a:uFillTx/>
                <a:cs typeface="Trebuchet MS"/>
              </a:rPr>
              <a:t>  </a:t>
            </a:r>
            <a:r>
              <a:rPr kumimoji="0" lang="fr-FR" sz="1600" i="0" u="none" strike="noStrike" kern="0" cap="none" spc="-25" normalizeH="0" baseline="0" noProof="0" dirty="0">
                <a:ln>
                  <a:noFill/>
                </a:ln>
                <a:effectLst/>
                <a:uLnTx/>
                <a:uFillTx/>
                <a:cs typeface="Trebuchet MS"/>
              </a:rPr>
              <a:t>de </a:t>
            </a:r>
            <a:r>
              <a:rPr kumimoji="0" lang="fr-FR" sz="1600" i="0" u="none" strike="noStrike" kern="0" cap="none" spc="0" normalizeH="0" baseline="0" noProof="0" dirty="0">
                <a:ln>
                  <a:noFill/>
                </a:ln>
                <a:effectLst/>
                <a:uLnTx/>
                <a:uFillTx/>
                <a:cs typeface="Trebuchet MS"/>
              </a:rPr>
              <a:t>cotisation</a:t>
            </a:r>
            <a:r>
              <a:rPr kumimoji="0" lang="fr-FR" sz="1600" i="0" u="none" strike="noStrike" kern="0" cap="none" spc="-35" normalizeH="0" baseline="0" noProof="0" dirty="0">
                <a:ln>
                  <a:noFill/>
                </a:ln>
                <a:effectLst/>
                <a:uLnTx/>
                <a:uFillTx/>
                <a:cs typeface="Trebuchet MS"/>
              </a:rPr>
              <a:t> </a:t>
            </a:r>
            <a:r>
              <a:rPr kumimoji="0" lang="fr-FR" sz="1600" i="0" u="none" strike="noStrike" kern="0" cap="none" spc="-10" normalizeH="0" baseline="0" noProof="0" dirty="0">
                <a:ln>
                  <a:noFill/>
                </a:ln>
                <a:effectLst/>
                <a:uLnTx/>
                <a:uFillTx/>
                <a:cs typeface="Trebuchet MS"/>
              </a:rPr>
              <a:t>allongée.</a:t>
            </a:r>
            <a:endParaRPr lang="fr-FR" sz="1600" u="none" kern="0" noProof="0" dirty="0">
              <a:cs typeface="Trebuchet MS"/>
            </a:endParaRPr>
          </a:p>
          <a:p>
            <a:pPr marL="12700" marR="5080" lvl="0" indent="254000" algn="just" defTabSz="914400" eaLnBrk="1" fontAlgn="auto" latinLnBrk="0" hangingPunct="1">
              <a:lnSpc>
                <a:spcPts val="2100"/>
              </a:lnSpc>
              <a:spcBef>
                <a:spcPts val="600"/>
              </a:spcBef>
              <a:spcAft>
                <a:spcPts val="600"/>
              </a:spcAft>
              <a:buClrTx/>
              <a:buSzTx/>
              <a:tabLst>
                <a:tab pos="266700" algn="l"/>
              </a:tabLst>
              <a:defRPr/>
            </a:pPr>
            <a:r>
              <a:rPr kumimoji="0" lang="fr-FR" sz="1600" b="0" i="1" strike="noStrike" kern="0" cap="none" spc="0" normalizeH="0" baseline="0" noProof="0" dirty="0">
                <a:ln>
                  <a:noFill/>
                </a:ln>
                <a:effectLst/>
                <a:uLnTx/>
                <a:uFill>
                  <a:solidFill>
                    <a:srgbClr val="404040"/>
                  </a:solidFill>
                </a:uFill>
                <a:cs typeface="Trebuchet MS"/>
              </a:rPr>
              <a:t>Par</a:t>
            </a:r>
            <a:r>
              <a:rPr kumimoji="0" lang="fr-FR" sz="1600" b="0" i="1" strike="noStrike" kern="0" cap="none" spc="-35" normalizeH="0" baseline="0" noProof="0" dirty="0">
                <a:ln>
                  <a:noFill/>
                </a:ln>
                <a:effectLst/>
                <a:uLnTx/>
                <a:uFill>
                  <a:solidFill>
                    <a:srgbClr val="404040"/>
                  </a:solidFill>
                </a:uFill>
                <a:cs typeface="Trebuchet MS"/>
              </a:rPr>
              <a:t> </a:t>
            </a:r>
            <a:r>
              <a:rPr kumimoji="0" lang="fr-FR" sz="1600" b="0" i="1" strike="noStrike" kern="0" cap="none" spc="0" normalizeH="0" baseline="0" noProof="0" dirty="0">
                <a:ln>
                  <a:noFill/>
                </a:ln>
                <a:effectLst/>
                <a:uLnTx/>
                <a:uFill>
                  <a:solidFill>
                    <a:srgbClr val="404040"/>
                  </a:solidFill>
                </a:uFill>
                <a:cs typeface="Trebuchet MS"/>
              </a:rPr>
              <a:t>exemple</a:t>
            </a:r>
            <a:r>
              <a:rPr kumimoji="0" lang="fr-FR" sz="1600" b="0" i="1" strike="noStrike" kern="0" cap="none" spc="-30" normalizeH="0" baseline="0" noProof="0" dirty="0">
                <a:ln>
                  <a:noFill/>
                </a:ln>
                <a:effectLst/>
                <a:uLnTx/>
                <a:uFillTx/>
                <a:cs typeface="Trebuchet MS"/>
              </a:rPr>
              <a:t> </a:t>
            </a:r>
            <a:r>
              <a:rPr lang="fr-FR" sz="1600" i="1" kern="0" spc="-10" dirty="0">
                <a:cs typeface="Trebuchet MS"/>
              </a:rPr>
              <a:t>: </a:t>
            </a:r>
            <a:r>
              <a:rPr kumimoji="0" lang="fr-FR" sz="1600" b="0" i="1" strike="noStrike" kern="0" cap="none" spc="0" normalizeH="0" baseline="0" noProof="0" dirty="0">
                <a:ln>
                  <a:noFill/>
                </a:ln>
                <a:effectLst/>
                <a:uLnTx/>
                <a:uFill>
                  <a:solidFill>
                    <a:srgbClr val="404040"/>
                  </a:solidFill>
                </a:uFill>
                <a:cs typeface="Trebuchet MS"/>
              </a:rPr>
              <a:t>les</a:t>
            </a:r>
            <a:r>
              <a:rPr kumimoji="0" lang="fr-FR" sz="1600" b="0" i="1" strike="noStrike" kern="0" cap="none" spc="-30" normalizeH="0" baseline="0" noProof="0" dirty="0">
                <a:ln>
                  <a:noFill/>
                </a:ln>
                <a:effectLst/>
                <a:uLnTx/>
                <a:uFill>
                  <a:solidFill>
                    <a:srgbClr val="404040"/>
                  </a:solidFill>
                </a:uFill>
                <a:cs typeface="Trebuchet MS"/>
              </a:rPr>
              <a:t> </a:t>
            </a:r>
            <a:r>
              <a:rPr kumimoji="0" lang="fr-FR" sz="1600" b="0" i="1" strike="noStrike" kern="0" cap="none" spc="0" normalizeH="0" baseline="0" noProof="0" dirty="0">
                <a:ln>
                  <a:noFill/>
                </a:ln>
                <a:effectLst/>
                <a:uLnTx/>
                <a:uFill>
                  <a:solidFill>
                    <a:srgbClr val="404040"/>
                  </a:solidFill>
                </a:uFill>
                <a:cs typeface="Trebuchet MS"/>
              </a:rPr>
              <a:t>retraites</a:t>
            </a:r>
            <a:r>
              <a:rPr kumimoji="0" lang="fr-FR" sz="1600" b="0" i="1" strike="noStrike" kern="0" cap="none" spc="-35" normalizeH="0" baseline="0" noProof="0" dirty="0">
                <a:ln>
                  <a:noFill/>
                </a:ln>
                <a:effectLst/>
                <a:uLnTx/>
                <a:uFill>
                  <a:solidFill>
                    <a:srgbClr val="404040"/>
                  </a:solidFill>
                </a:uFill>
                <a:cs typeface="Trebuchet MS"/>
              </a:rPr>
              <a:t> </a:t>
            </a:r>
            <a:r>
              <a:rPr kumimoji="0" lang="fr-FR" sz="1600" b="0" i="1" strike="noStrike" kern="0" cap="none" spc="0" normalizeH="0" baseline="0" noProof="0" dirty="0">
                <a:ln>
                  <a:noFill/>
                </a:ln>
                <a:effectLst/>
                <a:uLnTx/>
                <a:uFill>
                  <a:solidFill>
                    <a:srgbClr val="404040"/>
                  </a:solidFill>
                </a:uFill>
                <a:cs typeface="Trebuchet MS"/>
              </a:rPr>
              <a:t>anticipées</a:t>
            </a:r>
            <a:r>
              <a:rPr kumimoji="0" lang="fr-FR" sz="1600" b="0" i="1" strike="noStrike" kern="0" cap="none" spc="-30" normalizeH="0" baseline="0" noProof="0" dirty="0">
                <a:ln>
                  <a:noFill/>
                </a:ln>
                <a:effectLst/>
                <a:uLnTx/>
                <a:uFill>
                  <a:solidFill>
                    <a:srgbClr val="404040"/>
                  </a:solidFill>
                </a:uFill>
                <a:cs typeface="Trebuchet MS"/>
              </a:rPr>
              <a:t> </a:t>
            </a:r>
            <a:r>
              <a:rPr kumimoji="0" lang="fr-FR" sz="1600" b="0" i="1" strike="noStrike" kern="0" cap="none" spc="0" normalizeH="0" baseline="0" noProof="0" dirty="0">
                <a:ln>
                  <a:noFill/>
                </a:ln>
                <a:effectLst/>
                <a:uLnTx/>
                <a:uFill>
                  <a:solidFill>
                    <a:srgbClr val="404040"/>
                  </a:solidFill>
                </a:uFill>
                <a:cs typeface="Trebuchet MS"/>
              </a:rPr>
              <a:t>pour</a:t>
            </a:r>
            <a:r>
              <a:rPr kumimoji="0" lang="fr-FR" sz="1600" b="0" i="1" strike="noStrike" kern="0" cap="none" spc="-35" normalizeH="0" baseline="0" noProof="0" dirty="0">
                <a:ln>
                  <a:noFill/>
                </a:ln>
                <a:effectLst/>
                <a:uLnTx/>
                <a:uFill>
                  <a:solidFill>
                    <a:srgbClr val="404040"/>
                  </a:solidFill>
                </a:uFill>
                <a:cs typeface="Trebuchet MS"/>
              </a:rPr>
              <a:t> </a:t>
            </a:r>
            <a:r>
              <a:rPr kumimoji="0" lang="fr-FR" sz="1600" b="0" i="1" strike="noStrike" kern="0" cap="none" spc="0" normalizeH="0" baseline="0" noProof="0" dirty="0">
                <a:ln>
                  <a:noFill/>
                </a:ln>
                <a:effectLst/>
                <a:uLnTx/>
                <a:uFill>
                  <a:solidFill>
                    <a:srgbClr val="404040"/>
                  </a:solidFill>
                </a:uFill>
                <a:cs typeface="Trebuchet MS"/>
              </a:rPr>
              <a:t>les</a:t>
            </a:r>
            <a:r>
              <a:rPr kumimoji="0" lang="fr-FR" sz="1600" b="0" i="1" strike="noStrike" kern="0" cap="none" spc="-30" normalizeH="0" baseline="0" noProof="0" dirty="0">
                <a:ln>
                  <a:noFill/>
                </a:ln>
                <a:effectLst/>
                <a:uLnTx/>
                <a:uFill>
                  <a:solidFill>
                    <a:srgbClr val="404040"/>
                  </a:solidFill>
                </a:uFill>
                <a:cs typeface="Trebuchet MS"/>
              </a:rPr>
              <a:t> </a:t>
            </a:r>
            <a:r>
              <a:rPr kumimoji="0" lang="fr-FR" sz="1600" b="0" i="1" strike="noStrike" kern="0" cap="none" spc="0" normalizeH="0" baseline="0" noProof="0" dirty="0">
                <a:ln>
                  <a:noFill/>
                </a:ln>
                <a:effectLst/>
                <a:uLnTx/>
                <a:uFill>
                  <a:solidFill>
                    <a:srgbClr val="404040"/>
                  </a:solidFill>
                </a:uFill>
                <a:cs typeface="Trebuchet MS"/>
              </a:rPr>
              <a:t>travailleurs</a:t>
            </a:r>
            <a:r>
              <a:rPr kumimoji="0" lang="fr-FR" sz="1600" b="0" i="1" strike="noStrike" kern="0" cap="none" spc="-30" normalizeH="0" baseline="0" noProof="0" dirty="0">
                <a:ln>
                  <a:noFill/>
                </a:ln>
                <a:effectLst/>
                <a:uLnTx/>
                <a:uFill>
                  <a:solidFill>
                    <a:srgbClr val="404040"/>
                  </a:solidFill>
                </a:uFill>
                <a:cs typeface="Trebuchet MS"/>
              </a:rPr>
              <a:t> </a:t>
            </a:r>
            <a:r>
              <a:rPr kumimoji="0" lang="fr-FR" sz="1600" b="0" i="1" strike="noStrike" kern="0" cap="none" spc="-10" normalizeH="0" baseline="0" noProof="0" dirty="0">
                <a:ln>
                  <a:noFill/>
                </a:ln>
                <a:effectLst/>
                <a:uLnTx/>
                <a:uFill>
                  <a:solidFill>
                    <a:srgbClr val="404040"/>
                  </a:solidFill>
                </a:uFill>
                <a:cs typeface="Trebuchet MS"/>
              </a:rPr>
              <a:t>handicapés</a:t>
            </a:r>
            <a:endParaRPr kumimoji="0" lang="fr-FR" sz="1600" b="0" i="1" strike="noStrike" kern="0" cap="none" spc="0" normalizeH="0" baseline="0" noProof="0" dirty="0">
              <a:ln>
                <a:noFill/>
              </a:ln>
              <a:effectLst/>
              <a:uLnTx/>
              <a:uFillTx/>
              <a:cs typeface="Trebuchet MS"/>
            </a:endParaRPr>
          </a:p>
          <a:p>
            <a:pPr marL="1200150" lvl="2" indent="-285750">
              <a:spcBef>
                <a:spcPts val="600"/>
              </a:spcBef>
              <a:spcAft>
                <a:spcPts val="600"/>
              </a:spcAft>
              <a:buFont typeface="Wingdings" panose="05000000000000000000" pitchFamily="2" charset="2"/>
              <a:buChar char="Ø"/>
            </a:pPr>
            <a:r>
              <a:rPr kumimoji="0" lang="fr-FR" sz="1600" b="0" i="1" strike="noStrike" kern="0" cap="none" spc="0" normalizeH="0" baseline="0" noProof="0" dirty="0">
                <a:ln>
                  <a:noFill/>
                </a:ln>
                <a:effectLst/>
                <a:uLnTx/>
                <a:uFillTx/>
                <a:cs typeface="Trebuchet MS"/>
              </a:rPr>
              <a:t>Les personnes en situation de handicap passent en moyenne huit années et demie sans emploi après 50 ans (contre 1,8 année pour l’ensemble de la population).</a:t>
            </a:r>
          </a:p>
          <a:p>
            <a:pPr marL="1200150" lvl="2" indent="-285750">
              <a:spcBef>
                <a:spcPts val="600"/>
              </a:spcBef>
              <a:spcAft>
                <a:spcPts val="600"/>
              </a:spcAft>
              <a:buFont typeface="Wingdings" panose="05000000000000000000" pitchFamily="2" charset="2"/>
              <a:buChar char="Ø"/>
            </a:pPr>
            <a:r>
              <a:rPr kumimoji="0" lang="fr-FR" sz="1600" b="0" i="1" strike="noStrike" kern="0" cap="none" spc="0" normalizeH="0" baseline="0" noProof="0" dirty="0">
                <a:ln>
                  <a:noFill/>
                </a:ln>
                <a:effectLst/>
                <a:uLnTx/>
                <a:uFillTx/>
                <a:cs typeface="Trebuchet MS"/>
              </a:rPr>
              <a:t>Allonger la période de précarité sera donc fatale pour les travailleurs handicapés !</a:t>
            </a:r>
            <a:endParaRPr lang="fr-FR" sz="1600" b="1" dirty="0"/>
          </a:p>
        </p:txBody>
      </p:sp>
      <p:sp>
        <p:nvSpPr>
          <p:cNvPr id="29" name="object 2">
            <a:extLst>
              <a:ext uri="{FF2B5EF4-FFF2-40B4-BE49-F238E27FC236}">
                <a16:creationId xmlns:a16="http://schemas.microsoft.com/office/drawing/2014/main" id="{19C23C12-CC94-9EC3-CD9E-B03BF1BDAC41}"/>
              </a:ext>
            </a:extLst>
          </p:cNvPr>
          <p:cNvSpPr txBox="1">
            <a:spLocks/>
          </p:cNvSpPr>
          <p:nvPr/>
        </p:nvSpPr>
        <p:spPr>
          <a:xfrm>
            <a:off x="1140052" y="423862"/>
            <a:ext cx="9911896" cy="566822"/>
          </a:xfrm>
          <a:prstGeom prst="rect">
            <a:avLst/>
          </a:prstGeom>
        </p:spPr>
        <p:txBody>
          <a:bodyPr vert="horz" wrap="square" lIns="0" tIns="12700" rIns="0" bIns="0" rtlCol="0" anchor="t">
            <a:spAutoFit/>
          </a:bodyPr>
          <a:lstStyle>
            <a:lvl1pPr algn="l" defTabSz="457200" rtl="0" eaLnBrk="1" latinLnBrk="0" hangingPunct="1">
              <a:spcBef>
                <a:spcPct val="0"/>
              </a:spcBef>
              <a:buNone/>
              <a:defRPr sz="3200" b="0" i="0" kern="1200">
                <a:solidFill>
                  <a:srgbClr val="D20012"/>
                </a:solidFill>
                <a:latin typeface="Trebuchet MS"/>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2700">
              <a:spcBef>
                <a:spcPts val="100"/>
              </a:spcBef>
            </a:pPr>
            <a:r>
              <a:rPr lang="fr-FR" sz="3600" b="1" dirty="0"/>
              <a:t>Pénibilité/contraintes d’exercice des métiers</a:t>
            </a:r>
          </a:p>
        </p:txBody>
      </p:sp>
    </p:spTree>
    <p:extLst>
      <p:ext uri="{BB962C8B-B14F-4D97-AF65-F5344CB8AC3E}">
        <p14:creationId xmlns:p14="http://schemas.microsoft.com/office/powerpoint/2010/main" val="11039540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 name="object 3"/>
          <p:cNvGrpSpPr/>
          <p:nvPr/>
        </p:nvGrpSpPr>
        <p:grpSpPr>
          <a:xfrm>
            <a:off x="0" y="0"/>
            <a:ext cx="881380" cy="5729605"/>
            <a:chOff x="0" y="0"/>
            <a:chExt cx="881380" cy="5729605"/>
          </a:xfrm>
        </p:grpSpPr>
        <p:pic>
          <p:nvPicPr>
            <p:cNvPr id="4" name="object 4"/>
            <p:cNvPicPr/>
            <p:nvPr/>
          </p:nvPicPr>
          <p:blipFill>
            <a:blip r:embed="rId3" cstate="print"/>
            <a:stretch>
              <a:fillRect/>
            </a:stretch>
          </p:blipFill>
          <p:spPr>
            <a:xfrm>
              <a:off x="0" y="0"/>
              <a:ext cx="880860" cy="5729540"/>
            </a:xfrm>
            <a:prstGeom prst="rect">
              <a:avLst/>
            </a:prstGeom>
          </p:spPr>
        </p:pic>
        <p:sp>
          <p:nvSpPr>
            <p:cNvPr id="5" name="object 5"/>
            <p:cNvSpPr/>
            <p:nvPr/>
          </p:nvSpPr>
          <p:spPr>
            <a:xfrm>
              <a:off x="360" y="359"/>
              <a:ext cx="842644" cy="5666105"/>
            </a:xfrm>
            <a:custGeom>
              <a:avLst/>
              <a:gdLst/>
              <a:ahLst/>
              <a:cxnLst/>
              <a:rect l="l" t="t" r="r" b="b"/>
              <a:pathLst>
                <a:path w="842644" h="5666105">
                  <a:moveTo>
                    <a:pt x="842400" y="0"/>
                  </a:moveTo>
                  <a:lnTo>
                    <a:pt x="0" y="0"/>
                  </a:lnTo>
                  <a:lnTo>
                    <a:pt x="0" y="5665681"/>
                  </a:lnTo>
                  <a:lnTo>
                    <a:pt x="842400" y="0"/>
                  </a:lnTo>
                  <a:close/>
                </a:path>
              </a:pathLst>
            </a:custGeom>
            <a:solidFill>
              <a:srgbClr val="D20012">
                <a:alpha val="84999"/>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grpSp>
        <p:nvGrpSpPr>
          <p:cNvPr id="6" name="object 6"/>
          <p:cNvGrpSpPr/>
          <p:nvPr/>
        </p:nvGrpSpPr>
        <p:grpSpPr>
          <a:xfrm>
            <a:off x="11704380" y="4000579"/>
            <a:ext cx="487680" cy="2857500"/>
            <a:chOff x="11704380" y="4000579"/>
            <a:chExt cx="487680" cy="2857500"/>
          </a:xfrm>
        </p:grpSpPr>
        <p:pic>
          <p:nvPicPr>
            <p:cNvPr id="7" name="object 7"/>
            <p:cNvPicPr/>
            <p:nvPr/>
          </p:nvPicPr>
          <p:blipFill>
            <a:blip r:embed="rId4" cstate="print"/>
            <a:stretch>
              <a:fillRect/>
            </a:stretch>
          </p:blipFill>
          <p:spPr>
            <a:xfrm>
              <a:off x="11704380" y="4000579"/>
              <a:ext cx="487619" cy="2857420"/>
            </a:xfrm>
            <a:prstGeom prst="rect">
              <a:avLst/>
            </a:prstGeom>
          </p:spPr>
        </p:pic>
        <p:sp>
          <p:nvSpPr>
            <p:cNvPr id="8" name="object 8"/>
            <p:cNvSpPr/>
            <p:nvPr/>
          </p:nvSpPr>
          <p:spPr>
            <a:xfrm>
              <a:off x="11742479" y="4013278"/>
              <a:ext cx="448309" cy="2844800"/>
            </a:xfrm>
            <a:custGeom>
              <a:avLst/>
              <a:gdLst/>
              <a:ahLst/>
              <a:cxnLst/>
              <a:rect l="l" t="t" r="r" b="b"/>
              <a:pathLst>
                <a:path w="448309" h="2844800">
                  <a:moveTo>
                    <a:pt x="448202" y="0"/>
                  </a:moveTo>
                  <a:lnTo>
                    <a:pt x="0" y="2844361"/>
                  </a:lnTo>
                  <a:lnTo>
                    <a:pt x="448202" y="2844361"/>
                  </a:lnTo>
                  <a:lnTo>
                    <a:pt x="448202" y="0"/>
                  </a:lnTo>
                  <a:close/>
                </a:path>
              </a:pathLst>
            </a:custGeom>
            <a:solidFill>
              <a:srgbClr val="D20012">
                <a:alpha val="84999"/>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pic>
        <p:nvPicPr>
          <p:cNvPr id="11" name="Image 10">
            <a:extLst>
              <a:ext uri="{FF2B5EF4-FFF2-40B4-BE49-F238E27FC236}">
                <a16:creationId xmlns:a16="http://schemas.microsoft.com/office/drawing/2014/main" id="{E6568946-96F2-F6C4-B98B-5DEC5CB3A2C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952" y="0"/>
            <a:ext cx="665597" cy="847725"/>
          </a:xfrm>
          <a:prstGeom prst="rect">
            <a:avLst/>
          </a:prstGeom>
        </p:spPr>
      </p:pic>
      <p:sp>
        <p:nvSpPr>
          <p:cNvPr id="12" name="object 2">
            <a:extLst>
              <a:ext uri="{FF2B5EF4-FFF2-40B4-BE49-F238E27FC236}">
                <a16:creationId xmlns:a16="http://schemas.microsoft.com/office/drawing/2014/main" id="{D980DE15-97AC-5D7A-A5B4-FE62B7D9A08B}"/>
              </a:ext>
            </a:extLst>
          </p:cNvPr>
          <p:cNvSpPr txBox="1">
            <a:spLocks noGrp="1"/>
          </p:cNvSpPr>
          <p:nvPr>
            <p:ph type="title"/>
          </p:nvPr>
        </p:nvSpPr>
        <p:spPr>
          <a:xfrm>
            <a:off x="1134892" y="246753"/>
            <a:ext cx="9579428" cy="566822"/>
          </a:xfrm>
          <a:prstGeom prst="rect">
            <a:avLst/>
          </a:prstGeom>
        </p:spPr>
        <p:txBody>
          <a:bodyPr vert="horz" wrap="square" lIns="0" tIns="12700" rIns="0" bIns="0" rtlCol="0">
            <a:spAutoFit/>
          </a:bodyPr>
          <a:lstStyle/>
          <a:p>
            <a:pPr marL="12700">
              <a:lnSpc>
                <a:spcPct val="100000"/>
              </a:lnSpc>
              <a:spcBef>
                <a:spcPts val="100"/>
              </a:spcBef>
            </a:pPr>
            <a:r>
              <a:rPr sz="3600" b="1" dirty="0"/>
              <a:t>Une</a:t>
            </a:r>
            <a:r>
              <a:rPr sz="3600" b="1" spc="-35" dirty="0"/>
              <a:t> </a:t>
            </a:r>
            <a:r>
              <a:rPr sz="3600" b="1" dirty="0"/>
              <a:t>réforme</a:t>
            </a:r>
            <a:r>
              <a:rPr sz="3600" b="1" spc="-20" dirty="0"/>
              <a:t> </a:t>
            </a:r>
            <a:r>
              <a:rPr sz="3600" b="1" dirty="0"/>
              <a:t>qui</a:t>
            </a:r>
            <a:r>
              <a:rPr sz="3600" b="1" spc="-25" dirty="0"/>
              <a:t> </a:t>
            </a:r>
            <a:r>
              <a:rPr lang="fr-FR" sz="3600" b="1" dirty="0"/>
              <a:t>touchera plus</a:t>
            </a:r>
            <a:r>
              <a:rPr sz="3600" b="1" spc="-20" dirty="0"/>
              <a:t> </a:t>
            </a:r>
            <a:r>
              <a:rPr sz="3600" b="1" dirty="0"/>
              <a:t>les</a:t>
            </a:r>
            <a:r>
              <a:rPr sz="3600" b="1" spc="-20" dirty="0"/>
              <a:t> </a:t>
            </a:r>
            <a:r>
              <a:rPr sz="3600" b="1" spc="-10" dirty="0"/>
              <a:t>femmes</a:t>
            </a:r>
            <a:endParaRPr sz="3600" b="1" dirty="0"/>
          </a:p>
        </p:txBody>
      </p:sp>
      <p:sp>
        <p:nvSpPr>
          <p:cNvPr id="13" name="object 4">
            <a:extLst>
              <a:ext uri="{FF2B5EF4-FFF2-40B4-BE49-F238E27FC236}">
                <a16:creationId xmlns:a16="http://schemas.microsoft.com/office/drawing/2014/main" id="{3F95134A-A98A-A7C2-11A5-1BA8833B9059}"/>
              </a:ext>
            </a:extLst>
          </p:cNvPr>
          <p:cNvSpPr txBox="1"/>
          <p:nvPr/>
        </p:nvSpPr>
        <p:spPr>
          <a:xfrm>
            <a:off x="1134891" y="1085527"/>
            <a:ext cx="10824879" cy="1913343"/>
          </a:xfrm>
          <a:prstGeom prst="rect">
            <a:avLst/>
          </a:prstGeom>
        </p:spPr>
        <p:txBody>
          <a:bodyPr vert="horz" wrap="square" lIns="0" tIns="27939" rIns="0" bIns="0" rtlCol="0">
            <a:spAutoFit/>
          </a:bodyPr>
          <a:lstStyle/>
          <a:p>
            <a:pPr marL="298450" marR="422275" lvl="0" indent="-285750" defTabSz="914400" eaLnBrk="1" fontAlgn="auto" latinLnBrk="0" hangingPunct="1">
              <a:lnSpc>
                <a:spcPts val="2100"/>
              </a:lnSpc>
              <a:spcBef>
                <a:spcPts val="219"/>
              </a:spcBef>
              <a:spcAft>
                <a:spcPts val="0"/>
              </a:spcAft>
              <a:buClrTx/>
              <a:buSzTx/>
              <a:buFont typeface="Wingdings" panose="05000000000000000000" pitchFamily="2" charset="2"/>
              <a:buChar char="Ø"/>
              <a:tabLst/>
              <a:defRPr/>
            </a:pPr>
            <a:r>
              <a:rPr lang="fr-FR" sz="2000" b="1" kern="0" dirty="0">
                <a:solidFill>
                  <a:srgbClr val="404040"/>
                </a:solidFill>
                <a:latin typeface="Trebuchet MS"/>
                <a:cs typeface="Trebuchet MS"/>
              </a:rPr>
              <a:t>A</a:t>
            </a:r>
            <a:r>
              <a:rPr kumimoji="0" sz="2000" b="1" i="0" u="none" strike="noStrike" kern="0" cap="none" spc="-20" normalizeH="0" baseline="0" noProof="0" dirty="0">
                <a:ln>
                  <a:noFill/>
                </a:ln>
                <a:solidFill>
                  <a:srgbClr val="404040"/>
                </a:solidFill>
                <a:effectLst/>
                <a:uLnTx/>
                <a:uFillTx/>
                <a:latin typeface="Trebuchet MS"/>
                <a:cs typeface="Trebuchet MS"/>
              </a:rPr>
              <a:t> </a:t>
            </a:r>
            <a:r>
              <a:rPr kumimoji="0" sz="2000" b="1" i="0" u="none" strike="noStrike" kern="0" cap="none" spc="0" normalizeH="0" baseline="0" noProof="0" dirty="0">
                <a:ln>
                  <a:noFill/>
                </a:ln>
                <a:solidFill>
                  <a:srgbClr val="404040"/>
                </a:solidFill>
                <a:effectLst/>
                <a:uLnTx/>
                <a:uFillTx/>
                <a:latin typeface="Trebuchet MS"/>
                <a:cs typeface="Trebuchet MS"/>
              </a:rPr>
              <a:t>chaque</a:t>
            </a:r>
            <a:r>
              <a:rPr kumimoji="0" sz="2000" b="1" i="0" u="none" strike="noStrike" kern="0" cap="none" spc="-20" normalizeH="0" baseline="0" noProof="0" dirty="0">
                <a:ln>
                  <a:noFill/>
                </a:ln>
                <a:solidFill>
                  <a:srgbClr val="404040"/>
                </a:solidFill>
                <a:effectLst/>
                <a:uLnTx/>
                <a:uFillTx/>
                <a:latin typeface="Trebuchet MS"/>
                <a:cs typeface="Trebuchet MS"/>
              </a:rPr>
              <a:t> </a:t>
            </a:r>
            <a:r>
              <a:rPr kumimoji="0" sz="2000" b="1" i="0" u="none" strike="noStrike" kern="0" cap="none" spc="0" normalizeH="0" baseline="0" noProof="0" dirty="0">
                <a:ln>
                  <a:noFill/>
                </a:ln>
                <a:solidFill>
                  <a:srgbClr val="404040"/>
                </a:solidFill>
                <a:effectLst/>
                <a:uLnTx/>
                <a:uFillTx/>
                <a:latin typeface="Trebuchet MS"/>
                <a:cs typeface="Trebuchet MS"/>
              </a:rPr>
              <a:t>fois</a:t>
            </a:r>
            <a:r>
              <a:rPr kumimoji="0" sz="2000" b="1" i="0" u="none" strike="noStrike" kern="0" cap="none" spc="-20" normalizeH="0" baseline="0" noProof="0" dirty="0">
                <a:ln>
                  <a:noFill/>
                </a:ln>
                <a:solidFill>
                  <a:srgbClr val="404040"/>
                </a:solidFill>
                <a:effectLst/>
                <a:uLnTx/>
                <a:uFillTx/>
                <a:latin typeface="Trebuchet MS"/>
                <a:cs typeface="Trebuchet MS"/>
              </a:rPr>
              <a:t> </a:t>
            </a:r>
            <a:r>
              <a:rPr kumimoji="0" sz="2000" b="1" i="0" u="none" strike="noStrike" kern="0" cap="none" spc="0" normalizeH="0" baseline="0" noProof="0" dirty="0">
                <a:ln>
                  <a:noFill/>
                </a:ln>
                <a:solidFill>
                  <a:srgbClr val="404040"/>
                </a:solidFill>
                <a:effectLst/>
                <a:uLnTx/>
                <a:uFillTx/>
                <a:latin typeface="Trebuchet MS"/>
                <a:cs typeface="Trebuchet MS"/>
              </a:rPr>
              <a:t>que</a:t>
            </a:r>
            <a:r>
              <a:rPr kumimoji="0" sz="2000" b="1" i="0" u="none" strike="noStrike" kern="0" cap="none" spc="-20" normalizeH="0" baseline="0" noProof="0" dirty="0">
                <a:ln>
                  <a:noFill/>
                </a:ln>
                <a:solidFill>
                  <a:srgbClr val="404040"/>
                </a:solidFill>
                <a:effectLst/>
                <a:uLnTx/>
                <a:uFillTx/>
                <a:latin typeface="Trebuchet MS"/>
                <a:cs typeface="Trebuchet MS"/>
              </a:rPr>
              <a:t> </a:t>
            </a:r>
            <a:r>
              <a:rPr kumimoji="0" sz="2000" b="1" i="0" u="none" strike="noStrike" kern="0" cap="none" spc="0" normalizeH="0" baseline="0" noProof="0" dirty="0">
                <a:ln>
                  <a:noFill/>
                </a:ln>
                <a:solidFill>
                  <a:srgbClr val="404040"/>
                </a:solidFill>
                <a:effectLst/>
                <a:uLnTx/>
                <a:uFillTx/>
                <a:latin typeface="Trebuchet MS"/>
                <a:cs typeface="Trebuchet MS"/>
              </a:rPr>
              <a:t>l’on</a:t>
            </a:r>
            <a:r>
              <a:rPr kumimoji="0" sz="2000" b="1" i="0" u="none" strike="noStrike" kern="0" cap="none" spc="-15" normalizeH="0" baseline="0" noProof="0" dirty="0">
                <a:ln>
                  <a:noFill/>
                </a:ln>
                <a:solidFill>
                  <a:srgbClr val="404040"/>
                </a:solidFill>
                <a:effectLst/>
                <a:uLnTx/>
                <a:uFillTx/>
                <a:latin typeface="Trebuchet MS"/>
                <a:cs typeface="Trebuchet MS"/>
              </a:rPr>
              <a:t> </a:t>
            </a:r>
            <a:r>
              <a:rPr kumimoji="0" sz="2000" b="1" i="0" u="none" strike="noStrike" kern="0" cap="none" spc="0" normalizeH="0" baseline="0" noProof="0" dirty="0">
                <a:ln>
                  <a:noFill/>
                </a:ln>
                <a:solidFill>
                  <a:srgbClr val="404040"/>
                </a:solidFill>
                <a:effectLst/>
                <a:uLnTx/>
                <a:uFillTx/>
                <a:latin typeface="Trebuchet MS"/>
                <a:cs typeface="Trebuchet MS"/>
              </a:rPr>
              <a:t>repousse</a:t>
            </a:r>
            <a:r>
              <a:rPr kumimoji="0" sz="2000" b="1" i="0" u="none" strike="noStrike" kern="0" cap="none" spc="-20" normalizeH="0" baseline="0" noProof="0" dirty="0">
                <a:ln>
                  <a:noFill/>
                </a:ln>
                <a:solidFill>
                  <a:srgbClr val="404040"/>
                </a:solidFill>
                <a:effectLst/>
                <a:uLnTx/>
                <a:uFillTx/>
                <a:latin typeface="Trebuchet MS"/>
                <a:cs typeface="Trebuchet MS"/>
              </a:rPr>
              <a:t> </a:t>
            </a:r>
            <a:r>
              <a:rPr kumimoji="0" sz="2000" b="1" i="0" u="none" strike="noStrike" kern="0" cap="none" spc="0" normalizeH="0" baseline="0" noProof="0" dirty="0">
                <a:ln>
                  <a:noFill/>
                </a:ln>
                <a:solidFill>
                  <a:srgbClr val="404040"/>
                </a:solidFill>
                <a:effectLst/>
                <a:uLnTx/>
                <a:uFillTx/>
                <a:latin typeface="Trebuchet MS"/>
                <a:cs typeface="Trebuchet MS"/>
              </a:rPr>
              <a:t>la</a:t>
            </a:r>
            <a:r>
              <a:rPr kumimoji="0" sz="2000" b="1" i="0" u="none" strike="noStrike" kern="0" cap="none" spc="-20" normalizeH="0" baseline="0" noProof="0" dirty="0">
                <a:ln>
                  <a:noFill/>
                </a:ln>
                <a:solidFill>
                  <a:srgbClr val="404040"/>
                </a:solidFill>
                <a:effectLst/>
                <a:uLnTx/>
                <a:uFillTx/>
                <a:latin typeface="Trebuchet MS"/>
                <a:cs typeface="Trebuchet MS"/>
              </a:rPr>
              <a:t> </a:t>
            </a:r>
            <a:r>
              <a:rPr kumimoji="0" sz="2000" b="1" i="0" u="none" strike="noStrike" kern="0" cap="none" spc="0" normalizeH="0" baseline="0" noProof="0" dirty="0">
                <a:ln>
                  <a:noFill/>
                </a:ln>
                <a:solidFill>
                  <a:srgbClr val="404040"/>
                </a:solidFill>
                <a:effectLst/>
                <a:uLnTx/>
                <a:uFillTx/>
                <a:latin typeface="Trebuchet MS"/>
                <a:cs typeface="Trebuchet MS"/>
              </a:rPr>
              <a:t>durée</a:t>
            </a:r>
            <a:r>
              <a:rPr kumimoji="0" sz="2000" b="1" i="0" u="none" strike="noStrike" kern="0" cap="none" spc="-20" normalizeH="0" baseline="0" noProof="0" dirty="0">
                <a:ln>
                  <a:noFill/>
                </a:ln>
                <a:solidFill>
                  <a:srgbClr val="404040"/>
                </a:solidFill>
                <a:effectLst/>
                <a:uLnTx/>
                <a:uFillTx/>
                <a:latin typeface="Trebuchet MS"/>
                <a:cs typeface="Trebuchet MS"/>
              </a:rPr>
              <a:t> </a:t>
            </a:r>
            <a:r>
              <a:rPr kumimoji="0" sz="2000" b="1" i="0" u="none" strike="noStrike" kern="0" cap="none" spc="0" normalizeH="0" baseline="0" noProof="0" dirty="0">
                <a:ln>
                  <a:noFill/>
                </a:ln>
                <a:solidFill>
                  <a:srgbClr val="404040"/>
                </a:solidFill>
                <a:effectLst/>
                <a:uLnTx/>
                <a:uFillTx/>
                <a:latin typeface="Trebuchet MS"/>
                <a:cs typeface="Trebuchet MS"/>
              </a:rPr>
              <a:t>de</a:t>
            </a:r>
            <a:r>
              <a:rPr kumimoji="0" sz="2000" b="1" i="0" u="none" strike="noStrike" kern="0" cap="none" spc="-15" normalizeH="0" baseline="0" noProof="0" dirty="0">
                <a:ln>
                  <a:noFill/>
                </a:ln>
                <a:solidFill>
                  <a:srgbClr val="404040"/>
                </a:solidFill>
                <a:effectLst/>
                <a:uLnTx/>
                <a:uFillTx/>
                <a:latin typeface="Trebuchet MS"/>
                <a:cs typeface="Trebuchet MS"/>
              </a:rPr>
              <a:t> </a:t>
            </a:r>
            <a:r>
              <a:rPr kumimoji="0" sz="2000" b="1" i="0" u="none" strike="noStrike" kern="0" cap="none" spc="0" normalizeH="0" baseline="0" noProof="0" dirty="0">
                <a:ln>
                  <a:noFill/>
                </a:ln>
                <a:solidFill>
                  <a:srgbClr val="404040"/>
                </a:solidFill>
                <a:effectLst/>
                <a:uLnTx/>
                <a:uFillTx/>
                <a:latin typeface="Trebuchet MS"/>
                <a:cs typeface="Trebuchet MS"/>
              </a:rPr>
              <a:t>cotisation</a:t>
            </a:r>
            <a:r>
              <a:rPr kumimoji="0" sz="2000" b="1" i="0" u="none" strike="noStrike" kern="0" cap="none" spc="-15" normalizeH="0" baseline="0" noProof="0" dirty="0">
                <a:ln>
                  <a:noFill/>
                </a:ln>
                <a:solidFill>
                  <a:srgbClr val="404040"/>
                </a:solidFill>
                <a:effectLst/>
                <a:uLnTx/>
                <a:uFillTx/>
                <a:latin typeface="Trebuchet MS"/>
                <a:cs typeface="Trebuchet MS"/>
              </a:rPr>
              <a:t> </a:t>
            </a:r>
            <a:r>
              <a:rPr kumimoji="0" sz="2000" b="1" i="0" u="none" strike="noStrike" kern="0" cap="none" spc="0" normalizeH="0" baseline="0" noProof="0" dirty="0">
                <a:ln>
                  <a:noFill/>
                </a:ln>
                <a:solidFill>
                  <a:srgbClr val="404040"/>
                </a:solidFill>
                <a:effectLst/>
                <a:uLnTx/>
                <a:uFillTx/>
                <a:latin typeface="Trebuchet MS"/>
                <a:cs typeface="Trebuchet MS"/>
              </a:rPr>
              <a:t>requise,</a:t>
            </a:r>
            <a:r>
              <a:rPr kumimoji="0" sz="2000" b="1" i="0" u="none" strike="noStrike" kern="0" cap="none" spc="-20" normalizeH="0" baseline="0" noProof="0" dirty="0">
                <a:ln>
                  <a:noFill/>
                </a:ln>
                <a:solidFill>
                  <a:srgbClr val="404040"/>
                </a:solidFill>
                <a:effectLst/>
                <a:uLnTx/>
                <a:uFillTx/>
                <a:latin typeface="Trebuchet MS"/>
                <a:cs typeface="Trebuchet MS"/>
              </a:rPr>
              <a:t> </a:t>
            </a:r>
            <a:r>
              <a:rPr kumimoji="0" sz="2000" b="1" i="0" u="none" strike="noStrike" kern="0" cap="none" spc="0" normalizeH="0" baseline="0" noProof="0" dirty="0">
                <a:ln>
                  <a:noFill/>
                </a:ln>
                <a:solidFill>
                  <a:srgbClr val="404040"/>
                </a:solidFill>
                <a:effectLst/>
                <a:uLnTx/>
                <a:uFillTx/>
                <a:latin typeface="Trebuchet MS"/>
                <a:cs typeface="Trebuchet MS"/>
              </a:rPr>
              <a:t>on</a:t>
            </a:r>
            <a:r>
              <a:rPr kumimoji="0" sz="2000" b="1" i="0" u="none" strike="noStrike" kern="0" cap="none" spc="-15" normalizeH="0" baseline="0" noProof="0" dirty="0">
                <a:ln>
                  <a:noFill/>
                </a:ln>
                <a:solidFill>
                  <a:srgbClr val="404040"/>
                </a:solidFill>
                <a:effectLst/>
                <a:uLnTx/>
                <a:uFillTx/>
                <a:latin typeface="Trebuchet MS"/>
                <a:cs typeface="Trebuchet MS"/>
              </a:rPr>
              <a:t> </a:t>
            </a:r>
            <a:r>
              <a:rPr kumimoji="0" sz="2000" b="1" i="0" u="none" strike="noStrike" kern="0" cap="none" spc="0" normalizeH="0" baseline="0" noProof="0" dirty="0">
                <a:ln>
                  <a:noFill/>
                </a:ln>
                <a:solidFill>
                  <a:srgbClr val="404040"/>
                </a:solidFill>
                <a:effectLst/>
                <a:uLnTx/>
                <a:uFillTx/>
                <a:latin typeface="Trebuchet MS"/>
                <a:cs typeface="Trebuchet MS"/>
              </a:rPr>
              <a:t>la</a:t>
            </a:r>
            <a:r>
              <a:rPr kumimoji="0" sz="2000" b="1" i="0" u="none" strike="noStrike" kern="0" cap="none" spc="-15" normalizeH="0" baseline="0" noProof="0" dirty="0">
                <a:ln>
                  <a:noFill/>
                </a:ln>
                <a:solidFill>
                  <a:srgbClr val="404040"/>
                </a:solidFill>
                <a:effectLst/>
                <a:uLnTx/>
                <a:uFillTx/>
                <a:latin typeface="Trebuchet MS"/>
                <a:cs typeface="Trebuchet MS"/>
              </a:rPr>
              <a:t> </a:t>
            </a:r>
            <a:r>
              <a:rPr kumimoji="0" sz="2000" b="1" i="0" u="none" strike="noStrike" kern="0" cap="none" spc="-20" normalizeH="0" baseline="0" noProof="0" dirty="0">
                <a:ln>
                  <a:noFill/>
                </a:ln>
                <a:solidFill>
                  <a:srgbClr val="404040"/>
                </a:solidFill>
                <a:effectLst/>
                <a:uLnTx/>
                <a:uFillTx/>
                <a:latin typeface="Trebuchet MS"/>
                <a:cs typeface="Trebuchet MS"/>
              </a:rPr>
              <a:t>rend </a:t>
            </a:r>
            <a:r>
              <a:rPr kumimoji="0" sz="2000" b="1" i="0" u="none" strike="noStrike" kern="0" cap="none" spc="0" normalizeH="0" baseline="0" noProof="0" dirty="0">
                <a:ln>
                  <a:noFill/>
                </a:ln>
                <a:solidFill>
                  <a:srgbClr val="404040"/>
                </a:solidFill>
                <a:effectLst/>
                <a:uLnTx/>
                <a:uFillTx/>
                <a:latin typeface="Trebuchet MS"/>
                <a:cs typeface="Trebuchet MS"/>
              </a:rPr>
              <a:t>toujours</a:t>
            </a:r>
            <a:r>
              <a:rPr kumimoji="0" sz="2000" b="1" i="0" u="none" strike="noStrike" kern="0" cap="none" spc="-35" normalizeH="0" baseline="0" noProof="0" dirty="0">
                <a:ln>
                  <a:noFill/>
                </a:ln>
                <a:solidFill>
                  <a:srgbClr val="404040"/>
                </a:solidFill>
                <a:effectLst/>
                <a:uLnTx/>
                <a:uFillTx/>
                <a:latin typeface="Trebuchet MS"/>
                <a:cs typeface="Trebuchet MS"/>
              </a:rPr>
              <a:t> </a:t>
            </a:r>
            <a:r>
              <a:rPr kumimoji="0" sz="2000" b="1" i="0" u="none" strike="noStrike" kern="0" cap="none" spc="0" normalizeH="0" baseline="0" noProof="0" dirty="0">
                <a:ln>
                  <a:noFill/>
                </a:ln>
                <a:solidFill>
                  <a:srgbClr val="404040"/>
                </a:solidFill>
                <a:effectLst/>
                <a:uLnTx/>
                <a:uFillTx/>
                <a:latin typeface="Trebuchet MS"/>
                <a:cs typeface="Trebuchet MS"/>
              </a:rPr>
              <a:t>moins</a:t>
            </a:r>
            <a:r>
              <a:rPr kumimoji="0" sz="2000" b="1" i="0" u="none" strike="noStrike" kern="0" cap="none" spc="-30" normalizeH="0" baseline="0" noProof="0" dirty="0">
                <a:ln>
                  <a:noFill/>
                </a:ln>
                <a:solidFill>
                  <a:srgbClr val="404040"/>
                </a:solidFill>
                <a:effectLst/>
                <a:uLnTx/>
                <a:uFillTx/>
                <a:latin typeface="Trebuchet MS"/>
                <a:cs typeface="Trebuchet MS"/>
              </a:rPr>
              <a:t> </a:t>
            </a:r>
            <a:r>
              <a:rPr kumimoji="0" sz="2000" b="1" i="0" u="none" strike="noStrike" kern="0" cap="none" spc="0" normalizeH="0" baseline="0" noProof="0" dirty="0">
                <a:ln>
                  <a:noFill/>
                </a:ln>
                <a:solidFill>
                  <a:srgbClr val="404040"/>
                </a:solidFill>
                <a:effectLst/>
                <a:uLnTx/>
                <a:uFillTx/>
                <a:latin typeface="Trebuchet MS"/>
                <a:cs typeface="Trebuchet MS"/>
              </a:rPr>
              <a:t>atteignable</a:t>
            </a:r>
            <a:r>
              <a:rPr kumimoji="0" sz="2000" b="1" i="0" u="none" strike="noStrike" kern="0" cap="none" spc="-30" normalizeH="0" baseline="0" noProof="0" dirty="0">
                <a:ln>
                  <a:noFill/>
                </a:ln>
                <a:solidFill>
                  <a:srgbClr val="404040"/>
                </a:solidFill>
                <a:effectLst/>
                <a:uLnTx/>
                <a:uFillTx/>
                <a:latin typeface="Trebuchet MS"/>
                <a:cs typeface="Trebuchet MS"/>
              </a:rPr>
              <a:t> </a:t>
            </a:r>
            <a:r>
              <a:rPr kumimoji="0" sz="2000" b="1" i="0" u="none" strike="noStrike" kern="0" cap="none" spc="0" normalizeH="0" baseline="0" noProof="0" dirty="0">
                <a:ln>
                  <a:noFill/>
                </a:ln>
                <a:solidFill>
                  <a:srgbClr val="404040"/>
                </a:solidFill>
                <a:effectLst/>
                <a:uLnTx/>
                <a:uFillTx/>
                <a:latin typeface="Trebuchet MS"/>
                <a:cs typeface="Trebuchet MS"/>
              </a:rPr>
              <a:t>pour</a:t>
            </a:r>
            <a:r>
              <a:rPr kumimoji="0" sz="2000" b="1" i="0" u="none" strike="noStrike" kern="0" cap="none" spc="-30" normalizeH="0" baseline="0" noProof="0" dirty="0">
                <a:ln>
                  <a:noFill/>
                </a:ln>
                <a:solidFill>
                  <a:srgbClr val="404040"/>
                </a:solidFill>
                <a:effectLst/>
                <a:uLnTx/>
                <a:uFillTx/>
                <a:latin typeface="Trebuchet MS"/>
                <a:cs typeface="Trebuchet MS"/>
              </a:rPr>
              <a:t> </a:t>
            </a:r>
            <a:r>
              <a:rPr kumimoji="0" sz="2000" b="1" i="0" u="none" strike="noStrike" kern="0" cap="none" spc="0" normalizeH="0" baseline="0" noProof="0" dirty="0">
                <a:ln>
                  <a:noFill/>
                </a:ln>
                <a:solidFill>
                  <a:srgbClr val="404040"/>
                </a:solidFill>
                <a:effectLst/>
                <a:uLnTx/>
                <a:uFillTx/>
                <a:latin typeface="Trebuchet MS"/>
                <a:cs typeface="Trebuchet MS"/>
              </a:rPr>
              <a:t>les</a:t>
            </a:r>
            <a:r>
              <a:rPr kumimoji="0" sz="2000" b="1" i="0" u="none" strike="noStrike" kern="0" cap="none" spc="-30" normalizeH="0" baseline="0" noProof="0" dirty="0">
                <a:ln>
                  <a:noFill/>
                </a:ln>
                <a:solidFill>
                  <a:srgbClr val="404040"/>
                </a:solidFill>
                <a:effectLst/>
                <a:uLnTx/>
                <a:uFillTx/>
                <a:latin typeface="Trebuchet MS"/>
                <a:cs typeface="Trebuchet MS"/>
              </a:rPr>
              <a:t> </a:t>
            </a:r>
            <a:r>
              <a:rPr kumimoji="0" sz="2000" b="1" i="0" u="none" strike="noStrike" kern="0" cap="none" spc="-10" normalizeH="0" baseline="0" noProof="0" dirty="0">
                <a:ln>
                  <a:noFill/>
                </a:ln>
                <a:solidFill>
                  <a:srgbClr val="404040"/>
                </a:solidFill>
                <a:effectLst/>
                <a:uLnTx/>
                <a:uFillTx/>
                <a:latin typeface="Trebuchet MS"/>
                <a:cs typeface="Trebuchet MS"/>
              </a:rPr>
              <a:t>femmes</a:t>
            </a:r>
            <a:endParaRPr kumimoji="0" sz="2000" b="0" i="0" u="none" strike="noStrike" kern="0" cap="none" spc="0" normalizeH="0" baseline="0" noProof="0" dirty="0">
              <a:ln>
                <a:noFill/>
              </a:ln>
              <a:solidFill>
                <a:sysClr val="windowText" lastClr="000000"/>
              </a:solidFill>
              <a:effectLst/>
              <a:uLnTx/>
              <a:uFillTx/>
              <a:latin typeface="Trebuchet MS"/>
              <a:cs typeface="Trebuchet MS"/>
            </a:endParaRPr>
          </a:p>
          <a:p>
            <a:pPr marL="298450" marR="5080" lvl="0" indent="-285750" defTabSz="914400" eaLnBrk="1" fontAlgn="auto" latinLnBrk="0" hangingPunct="1">
              <a:lnSpc>
                <a:spcPts val="1900"/>
              </a:lnSpc>
              <a:spcBef>
                <a:spcPts val="1005"/>
              </a:spcBef>
              <a:spcAft>
                <a:spcPts val="0"/>
              </a:spcAft>
              <a:buClrTx/>
              <a:buSzTx/>
              <a:buFont typeface="Wingdings" panose="05000000000000000000" pitchFamily="2" charset="2"/>
              <a:buChar char="Ø"/>
              <a:tabLst/>
              <a:defRPr/>
            </a:pPr>
            <a:r>
              <a:rPr kumimoji="0" b="0" i="0" u="none" strike="noStrike" kern="0" cap="none" spc="0" normalizeH="0" baseline="0" noProof="0" dirty="0">
                <a:ln>
                  <a:noFill/>
                </a:ln>
                <a:solidFill>
                  <a:srgbClr val="404040"/>
                </a:solidFill>
                <a:effectLst/>
                <a:uLnTx/>
                <a:uFillTx/>
                <a:latin typeface="Trebuchet MS"/>
                <a:cs typeface="Trebuchet MS"/>
              </a:rPr>
              <a:t>Les</a:t>
            </a:r>
            <a:r>
              <a:rPr kumimoji="0" b="0" i="0" u="none" strike="noStrike" kern="0" cap="none" spc="-25"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femmes</a:t>
            </a:r>
            <a:r>
              <a:rPr kumimoji="0" b="0" i="0" u="none" strike="noStrike" kern="0" cap="none" spc="-25"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rencontrent</a:t>
            </a:r>
            <a:r>
              <a:rPr kumimoji="0" b="0" i="0" u="none" strike="noStrike" kern="0" cap="none" spc="-25"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plus</a:t>
            </a:r>
            <a:r>
              <a:rPr kumimoji="0" b="0" i="0" u="none" strike="noStrike" kern="0" cap="none" spc="-25"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de</a:t>
            </a:r>
            <a:r>
              <a:rPr kumimoji="0" b="0" i="0" u="none" strike="noStrike" kern="0" cap="none" spc="-25"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freins</a:t>
            </a:r>
            <a:r>
              <a:rPr kumimoji="0" b="0" i="0" u="none" strike="noStrike" kern="0" cap="none" spc="-25"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et</a:t>
            </a:r>
            <a:r>
              <a:rPr kumimoji="0" b="0" i="0" u="none" strike="noStrike" kern="0" cap="none" spc="-25"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de</a:t>
            </a:r>
            <a:r>
              <a:rPr kumimoji="0" b="0" i="0" u="none" strike="noStrike" kern="0" cap="none" spc="-25"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difficulté</a:t>
            </a:r>
            <a:r>
              <a:rPr kumimoji="0" b="0" i="0" u="none" strike="noStrike" kern="0" cap="none" spc="-25"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à</a:t>
            </a:r>
            <a:r>
              <a:rPr kumimoji="0" b="0" i="0" u="none" strike="noStrike" kern="0" cap="none" spc="-25"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valider</a:t>
            </a:r>
            <a:r>
              <a:rPr kumimoji="0" b="0" i="0" u="none" strike="noStrike" kern="0" cap="none" spc="-25"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une</a:t>
            </a:r>
            <a:r>
              <a:rPr kumimoji="0" b="0" i="0" u="none" strike="noStrike" kern="0" cap="none" spc="-25"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carrière</a:t>
            </a:r>
            <a:r>
              <a:rPr kumimoji="0" b="0" i="0" u="none" strike="noStrike" kern="0" cap="none" spc="-20"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complète</a:t>
            </a:r>
            <a:r>
              <a:rPr kumimoji="0" b="0" i="0" u="none" strike="noStrike" kern="0" cap="none" spc="-25"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 </a:t>
            </a:r>
            <a:r>
              <a:rPr kumimoji="0" b="1" i="0" u="none" strike="noStrike" kern="0" cap="none" spc="-25" normalizeH="0" baseline="0" noProof="0" dirty="0">
                <a:ln>
                  <a:noFill/>
                </a:ln>
                <a:solidFill>
                  <a:srgbClr val="404040"/>
                </a:solidFill>
                <a:effectLst/>
                <a:uLnTx/>
                <a:uFillTx/>
                <a:latin typeface="Trebuchet MS"/>
                <a:cs typeface="Trebuchet MS"/>
              </a:rPr>
              <a:t>la </a:t>
            </a:r>
            <a:r>
              <a:rPr kumimoji="0" b="1" i="0" u="none" strike="noStrike" kern="0" cap="none" spc="0" normalizeH="0" baseline="0" noProof="0" dirty="0">
                <a:ln>
                  <a:noFill/>
                </a:ln>
                <a:solidFill>
                  <a:srgbClr val="404040"/>
                </a:solidFill>
                <a:effectLst/>
                <a:uLnTx/>
                <a:uFillTx/>
                <a:latin typeface="Trebuchet MS"/>
                <a:cs typeface="Trebuchet MS"/>
              </a:rPr>
              <a:t>charge</a:t>
            </a:r>
            <a:r>
              <a:rPr kumimoji="0" b="1" i="0" u="none" strike="noStrike" kern="0" cap="none" spc="-25" normalizeH="0" baseline="0" noProof="0" dirty="0">
                <a:ln>
                  <a:noFill/>
                </a:ln>
                <a:solidFill>
                  <a:srgbClr val="404040"/>
                </a:solidFill>
                <a:effectLst/>
                <a:uLnTx/>
                <a:uFillTx/>
                <a:latin typeface="Trebuchet MS"/>
                <a:cs typeface="Trebuchet MS"/>
              </a:rPr>
              <a:t> </a:t>
            </a:r>
            <a:r>
              <a:rPr kumimoji="0" b="1" i="0" u="none" strike="noStrike" kern="0" cap="none" spc="0" normalizeH="0" baseline="0" noProof="0" dirty="0">
                <a:ln>
                  <a:noFill/>
                </a:ln>
                <a:solidFill>
                  <a:srgbClr val="404040"/>
                </a:solidFill>
                <a:effectLst/>
                <a:uLnTx/>
                <a:uFillTx/>
                <a:latin typeface="Trebuchet MS"/>
                <a:cs typeface="Trebuchet MS"/>
              </a:rPr>
              <a:t>de</a:t>
            </a:r>
            <a:r>
              <a:rPr kumimoji="0" b="1" i="0" u="none" strike="noStrike" kern="0" cap="none" spc="-20" normalizeH="0" baseline="0" noProof="0" dirty="0">
                <a:ln>
                  <a:noFill/>
                </a:ln>
                <a:solidFill>
                  <a:srgbClr val="404040"/>
                </a:solidFill>
                <a:effectLst/>
                <a:uLnTx/>
                <a:uFillTx/>
                <a:latin typeface="Trebuchet MS"/>
                <a:cs typeface="Trebuchet MS"/>
              </a:rPr>
              <a:t> </a:t>
            </a:r>
            <a:r>
              <a:rPr kumimoji="0" b="1" i="0" u="none" strike="noStrike" kern="0" cap="none" spc="0" normalizeH="0" baseline="0" noProof="0" dirty="0">
                <a:ln>
                  <a:noFill/>
                </a:ln>
                <a:solidFill>
                  <a:srgbClr val="404040"/>
                </a:solidFill>
                <a:effectLst/>
                <a:uLnTx/>
                <a:uFillTx/>
                <a:latin typeface="Trebuchet MS"/>
                <a:cs typeface="Trebuchet MS"/>
              </a:rPr>
              <a:t>la</a:t>
            </a:r>
            <a:r>
              <a:rPr kumimoji="0" b="1" i="0" u="none" strike="noStrike" kern="0" cap="none" spc="-20" normalizeH="0" baseline="0" noProof="0" dirty="0">
                <a:ln>
                  <a:noFill/>
                </a:ln>
                <a:solidFill>
                  <a:srgbClr val="404040"/>
                </a:solidFill>
                <a:effectLst/>
                <a:uLnTx/>
                <a:uFillTx/>
                <a:latin typeface="Trebuchet MS"/>
                <a:cs typeface="Trebuchet MS"/>
              </a:rPr>
              <a:t> </a:t>
            </a:r>
            <a:r>
              <a:rPr kumimoji="0" b="1" i="0" u="none" strike="noStrike" kern="0" cap="none" spc="0" normalizeH="0" baseline="0" noProof="0" dirty="0">
                <a:ln>
                  <a:noFill/>
                </a:ln>
                <a:solidFill>
                  <a:srgbClr val="404040"/>
                </a:solidFill>
                <a:effectLst/>
                <a:uLnTx/>
                <a:uFillTx/>
                <a:latin typeface="Trebuchet MS"/>
                <a:cs typeface="Trebuchet MS"/>
              </a:rPr>
              <a:t>famille,</a:t>
            </a:r>
            <a:r>
              <a:rPr kumimoji="0" b="1" i="0" u="none" strike="noStrike" kern="0" cap="none" spc="-20" normalizeH="0" baseline="0" noProof="0" dirty="0">
                <a:ln>
                  <a:noFill/>
                </a:ln>
                <a:solidFill>
                  <a:srgbClr val="404040"/>
                </a:solidFill>
                <a:effectLst/>
                <a:uLnTx/>
                <a:uFillTx/>
                <a:latin typeface="Trebuchet MS"/>
                <a:cs typeface="Trebuchet MS"/>
              </a:rPr>
              <a:t> </a:t>
            </a:r>
            <a:r>
              <a:rPr kumimoji="0" b="1" i="0" u="none" strike="noStrike" kern="0" cap="none" spc="0" normalizeH="0" baseline="0" noProof="0" dirty="0">
                <a:ln>
                  <a:noFill/>
                </a:ln>
                <a:solidFill>
                  <a:srgbClr val="404040"/>
                </a:solidFill>
                <a:effectLst/>
                <a:uLnTx/>
                <a:uFillTx/>
                <a:latin typeface="Trebuchet MS"/>
                <a:cs typeface="Trebuchet MS"/>
              </a:rPr>
              <a:t>le</a:t>
            </a:r>
            <a:r>
              <a:rPr kumimoji="0" b="1" i="0" u="none" strike="noStrike" kern="0" cap="none" spc="-20" normalizeH="0" baseline="0" noProof="0" dirty="0">
                <a:ln>
                  <a:noFill/>
                </a:ln>
                <a:solidFill>
                  <a:srgbClr val="404040"/>
                </a:solidFill>
                <a:effectLst/>
                <a:uLnTx/>
                <a:uFillTx/>
                <a:latin typeface="Trebuchet MS"/>
                <a:cs typeface="Trebuchet MS"/>
              </a:rPr>
              <a:t> </a:t>
            </a:r>
            <a:r>
              <a:rPr kumimoji="0" b="1" i="0" u="none" strike="noStrike" kern="0" cap="none" spc="0" normalizeH="0" baseline="0" noProof="0" dirty="0">
                <a:ln>
                  <a:noFill/>
                </a:ln>
                <a:solidFill>
                  <a:srgbClr val="404040"/>
                </a:solidFill>
                <a:effectLst/>
                <a:uLnTx/>
                <a:uFillTx/>
                <a:latin typeface="Trebuchet MS"/>
                <a:cs typeface="Trebuchet MS"/>
              </a:rPr>
              <a:t>temps</a:t>
            </a:r>
            <a:r>
              <a:rPr kumimoji="0" b="1" i="0" u="none" strike="noStrike" kern="0" cap="none" spc="-20" normalizeH="0" baseline="0" noProof="0" dirty="0">
                <a:ln>
                  <a:noFill/>
                </a:ln>
                <a:solidFill>
                  <a:srgbClr val="404040"/>
                </a:solidFill>
                <a:effectLst/>
                <a:uLnTx/>
                <a:uFillTx/>
                <a:latin typeface="Trebuchet MS"/>
                <a:cs typeface="Trebuchet MS"/>
              </a:rPr>
              <a:t> </a:t>
            </a:r>
            <a:r>
              <a:rPr kumimoji="0" b="1" i="0" u="none" strike="noStrike" kern="0" cap="none" spc="0" normalizeH="0" baseline="0" noProof="0" dirty="0">
                <a:ln>
                  <a:noFill/>
                </a:ln>
                <a:solidFill>
                  <a:srgbClr val="404040"/>
                </a:solidFill>
                <a:effectLst/>
                <a:uLnTx/>
                <a:uFillTx/>
                <a:latin typeface="Trebuchet MS"/>
                <a:cs typeface="Trebuchet MS"/>
              </a:rPr>
              <a:t>partiel</a:t>
            </a:r>
            <a:r>
              <a:rPr kumimoji="0" b="1" i="0" u="none" strike="noStrike" kern="0" cap="none" spc="-20" normalizeH="0" baseline="0" noProof="0" dirty="0">
                <a:ln>
                  <a:noFill/>
                </a:ln>
                <a:solidFill>
                  <a:srgbClr val="404040"/>
                </a:solidFill>
                <a:effectLst/>
                <a:uLnTx/>
                <a:uFillTx/>
                <a:latin typeface="Trebuchet MS"/>
                <a:cs typeface="Trebuchet MS"/>
              </a:rPr>
              <a:t> </a:t>
            </a:r>
            <a:r>
              <a:rPr kumimoji="0" b="1" i="0" u="none" strike="noStrike" kern="0" cap="none" spc="0" normalizeH="0" baseline="0" noProof="0" dirty="0" err="1">
                <a:ln>
                  <a:noFill/>
                </a:ln>
                <a:solidFill>
                  <a:srgbClr val="404040"/>
                </a:solidFill>
                <a:effectLst/>
                <a:uLnTx/>
                <a:uFillTx/>
                <a:latin typeface="Trebuchet MS"/>
                <a:cs typeface="Trebuchet MS"/>
              </a:rPr>
              <a:t>subis</a:t>
            </a:r>
            <a:r>
              <a:rPr kumimoji="0" b="1" i="0" u="none" strike="noStrike" kern="0" cap="none" spc="-45"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a:t>
            </a:r>
            <a:r>
              <a:rPr kumimoji="0" sz="1400" b="0" i="1" u="none" strike="noStrike" kern="0" cap="none" spc="0" normalizeH="0" baseline="0" noProof="0" dirty="0" err="1">
                <a:ln>
                  <a:noFill/>
                </a:ln>
                <a:solidFill>
                  <a:srgbClr val="404040"/>
                </a:solidFill>
                <a:effectLst/>
                <a:uLnTx/>
                <a:uFillTx/>
                <a:latin typeface="Trebuchet MS"/>
                <a:cs typeface="Trebuchet MS"/>
              </a:rPr>
              <a:t>En</a:t>
            </a:r>
            <a:r>
              <a:rPr kumimoji="0" sz="1400" b="0" i="1" u="none" strike="noStrike" kern="0" cap="none" spc="-15"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a:ln>
                  <a:noFill/>
                </a:ln>
                <a:solidFill>
                  <a:srgbClr val="404040"/>
                </a:solidFill>
                <a:effectLst/>
                <a:uLnTx/>
                <a:uFillTx/>
                <a:latin typeface="Trebuchet MS"/>
                <a:cs typeface="Trebuchet MS"/>
              </a:rPr>
              <a:t>2020,</a:t>
            </a:r>
            <a:r>
              <a:rPr kumimoji="0" sz="1400" b="0" i="1" u="none" strike="noStrike" kern="0" cap="none" spc="-15"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a:ln>
                  <a:noFill/>
                </a:ln>
                <a:solidFill>
                  <a:srgbClr val="404040"/>
                </a:solidFill>
                <a:effectLst/>
                <a:uLnTx/>
                <a:uFillTx/>
                <a:latin typeface="Trebuchet MS"/>
                <a:cs typeface="Trebuchet MS"/>
              </a:rPr>
              <a:t>26</a:t>
            </a:r>
            <a:r>
              <a:rPr kumimoji="0" sz="1400" b="0" i="1" u="none" strike="noStrike" kern="0" cap="none" spc="-20"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a:ln>
                  <a:noFill/>
                </a:ln>
                <a:solidFill>
                  <a:srgbClr val="404040"/>
                </a:solidFill>
                <a:effectLst/>
                <a:uLnTx/>
                <a:uFillTx/>
                <a:latin typeface="Trebuchet MS"/>
                <a:cs typeface="Trebuchet MS"/>
              </a:rPr>
              <a:t>%</a:t>
            </a:r>
            <a:r>
              <a:rPr kumimoji="0" sz="1400" b="0" i="1" u="none" strike="noStrike" kern="0" cap="none" spc="-15"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a:ln>
                  <a:noFill/>
                </a:ln>
                <a:solidFill>
                  <a:srgbClr val="404040"/>
                </a:solidFill>
                <a:effectLst/>
                <a:uLnTx/>
                <a:uFillTx/>
                <a:latin typeface="Trebuchet MS"/>
                <a:cs typeface="Trebuchet MS"/>
              </a:rPr>
              <a:t>des</a:t>
            </a:r>
            <a:r>
              <a:rPr kumimoji="0" sz="1400" b="0" i="1" u="none" strike="noStrike" kern="0" cap="none" spc="-20"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a:ln>
                  <a:noFill/>
                </a:ln>
                <a:solidFill>
                  <a:srgbClr val="404040"/>
                </a:solidFill>
                <a:effectLst/>
                <a:uLnTx/>
                <a:uFillTx/>
                <a:latin typeface="Trebuchet MS"/>
                <a:cs typeface="Trebuchet MS"/>
              </a:rPr>
              <a:t>femmes</a:t>
            </a:r>
            <a:r>
              <a:rPr kumimoji="0" sz="1400" b="0" i="1" u="none" strike="noStrike" kern="0" cap="none" spc="-15"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err="1">
                <a:ln>
                  <a:noFill/>
                </a:ln>
                <a:solidFill>
                  <a:srgbClr val="404040"/>
                </a:solidFill>
                <a:effectLst/>
                <a:uLnTx/>
                <a:uFillTx/>
                <a:latin typeface="Trebuchet MS"/>
                <a:cs typeface="Trebuchet MS"/>
              </a:rPr>
              <a:t>salariées</a:t>
            </a:r>
            <a:r>
              <a:rPr kumimoji="0" sz="1400" b="0" i="1" u="none" strike="noStrike" kern="0" cap="none" spc="-20"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a:ln>
                  <a:noFill/>
                </a:ln>
                <a:solidFill>
                  <a:srgbClr val="404040"/>
                </a:solidFill>
                <a:effectLst/>
                <a:uLnTx/>
                <a:uFillTx/>
                <a:latin typeface="Trebuchet MS"/>
                <a:cs typeface="Trebuchet MS"/>
              </a:rPr>
              <a:t>à</a:t>
            </a:r>
            <a:r>
              <a:rPr kumimoji="0" sz="1400" b="0" i="1" u="none" strike="noStrike" kern="0" cap="none" spc="-15"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a:ln>
                  <a:noFill/>
                </a:ln>
                <a:solidFill>
                  <a:srgbClr val="404040"/>
                </a:solidFill>
                <a:effectLst/>
                <a:uLnTx/>
                <a:uFillTx/>
                <a:latin typeface="Trebuchet MS"/>
                <a:cs typeface="Trebuchet MS"/>
              </a:rPr>
              <a:t>temps</a:t>
            </a:r>
            <a:r>
              <a:rPr kumimoji="0" sz="1400" b="0" i="1" u="none" strike="noStrike" kern="0" cap="none" spc="-20"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err="1">
                <a:ln>
                  <a:noFill/>
                </a:ln>
                <a:solidFill>
                  <a:srgbClr val="404040"/>
                </a:solidFill>
                <a:effectLst/>
                <a:uLnTx/>
                <a:uFillTx/>
                <a:latin typeface="Trebuchet MS"/>
                <a:cs typeface="Trebuchet MS"/>
              </a:rPr>
              <a:t>partiel</a:t>
            </a:r>
            <a:r>
              <a:rPr kumimoji="0" sz="1400" b="0" i="1" u="none" strike="noStrike" kern="0" cap="none" spc="-15"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a:ln>
                  <a:noFill/>
                </a:ln>
                <a:solidFill>
                  <a:srgbClr val="404040"/>
                </a:solidFill>
                <a:effectLst/>
                <a:uLnTx/>
                <a:uFillTx/>
                <a:latin typeface="Trebuchet MS"/>
                <a:cs typeface="Trebuchet MS"/>
              </a:rPr>
              <a:t>le</a:t>
            </a:r>
            <a:r>
              <a:rPr kumimoji="0" sz="1400" b="0" i="1" u="none" strike="noStrike" kern="0" cap="none" spc="-15" normalizeH="0" baseline="0" noProof="0" dirty="0">
                <a:ln>
                  <a:noFill/>
                </a:ln>
                <a:solidFill>
                  <a:srgbClr val="404040"/>
                </a:solidFill>
                <a:effectLst/>
                <a:uLnTx/>
                <a:uFillTx/>
                <a:latin typeface="Trebuchet MS"/>
                <a:cs typeface="Trebuchet MS"/>
              </a:rPr>
              <a:t> </a:t>
            </a:r>
            <a:r>
              <a:rPr kumimoji="0" sz="1400" b="0" i="1" u="none" strike="noStrike" kern="0" cap="none" spc="-20" normalizeH="0" baseline="0" noProof="0" dirty="0" err="1">
                <a:ln>
                  <a:noFill/>
                </a:ln>
                <a:solidFill>
                  <a:srgbClr val="404040"/>
                </a:solidFill>
                <a:effectLst/>
                <a:uLnTx/>
                <a:uFillTx/>
                <a:latin typeface="Trebuchet MS"/>
                <a:cs typeface="Trebuchet MS"/>
              </a:rPr>
              <a:t>sont</a:t>
            </a:r>
            <a:r>
              <a:rPr kumimoji="0" sz="1400" b="0" i="1" u="none" strike="noStrike" kern="0" cap="none" spc="-20"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a:ln>
                  <a:noFill/>
                </a:ln>
                <a:solidFill>
                  <a:srgbClr val="404040"/>
                </a:solidFill>
                <a:effectLst/>
                <a:uLnTx/>
                <a:uFillTx/>
                <a:latin typeface="Trebuchet MS"/>
                <a:cs typeface="Trebuchet MS"/>
              </a:rPr>
              <a:t>pour</a:t>
            </a:r>
            <a:r>
              <a:rPr kumimoji="0" sz="1400" b="0" i="1" u="none" strike="noStrike" kern="0" cap="none" spc="-35"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err="1">
                <a:ln>
                  <a:noFill/>
                </a:ln>
                <a:solidFill>
                  <a:srgbClr val="404040"/>
                </a:solidFill>
                <a:effectLst/>
                <a:uLnTx/>
                <a:uFillTx/>
                <a:latin typeface="Trebuchet MS"/>
                <a:cs typeface="Trebuchet MS"/>
              </a:rPr>
              <a:t>s’occuper</a:t>
            </a:r>
            <a:r>
              <a:rPr kumimoji="0" sz="1400" b="0" i="1" u="none" strike="noStrike" kern="0" cap="none" spc="-25"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a:ln>
                  <a:noFill/>
                </a:ln>
                <a:solidFill>
                  <a:srgbClr val="404040"/>
                </a:solidFill>
                <a:effectLst/>
                <a:uLnTx/>
                <a:uFillTx/>
                <a:latin typeface="Trebuchet MS"/>
                <a:cs typeface="Trebuchet MS"/>
              </a:rPr>
              <a:t>de</a:t>
            </a:r>
            <a:r>
              <a:rPr kumimoji="0" sz="1400" b="0" i="1" u="none" strike="noStrike" kern="0" cap="none" spc="-25"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err="1">
                <a:ln>
                  <a:noFill/>
                </a:ln>
                <a:solidFill>
                  <a:srgbClr val="404040"/>
                </a:solidFill>
                <a:effectLst/>
                <a:uLnTx/>
                <a:uFillTx/>
                <a:latin typeface="Trebuchet MS"/>
                <a:cs typeface="Trebuchet MS"/>
              </a:rPr>
              <a:t>leurs</a:t>
            </a:r>
            <a:r>
              <a:rPr kumimoji="0" sz="1400" b="0" i="1" u="none" strike="noStrike" kern="0" cap="none" spc="-25"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a:ln>
                  <a:noFill/>
                </a:ln>
                <a:solidFill>
                  <a:srgbClr val="404040"/>
                </a:solidFill>
                <a:effectLst/>
                <a:uLnTx/>
                <a:uFillTx/>
                <a:latin typeface="Trebuchet MS"/>
                <a:cs typeface="Trebuchet MS"/>
              </a:rPr>
              <a:t>enfants</a:t>
            </a:r>
            <a:r>
              <a:rPr kumimoji="0" sz="1400" b="0" i="1" u="none" strike="noStrike" kern="0" cap="none" spc="-25"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err="1">
                <a:ln>
                  <a:noFill/>
                </a:ln>
                <a:solidFill>
                  <a:srgbClr val="404040"/>
                </a:solidFill>
                <a:effectLst/>
                <a:uLnTx/>
                <a:uFillTx/>
                <a:latin typeface="Trebuchet MS"/>
                <a:cs typeface="Trebuchet MS"/>
              </a:rPr>
              <a:t>ou</a:t>
            </a:r>
            <a:r>
              <a:rPr kumimoji="0" sz="1400" b="0" i="1" u="none" strike="noStrike" kern="0" cap="none" spc="-25"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err="1">
                <a:ln>
                  <a:noFill/>
                </a:ln>
                <a:solidFill>
                  <a:srgbClr val="404040"/>
                </a:solidFill>
                <a:effectLst/>
                <a:uLnTx/>
                <a:uFillTx/>
                <a:latin typeface="Trebuchet MS"/>
                <a:cs typeface="Trebuchet MS"/>
              </a:rPr>
              <a:t>d’une</a:t>
            </a:r>
            <a:r>
              <a:rPr kumimoji="0" sz="1400" b="0" i="1" u="none" strike="noStrike" kern="0" cap="none" spc="-25"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err="1">
                <a:ln>
                  <a:noFill/>
                </a:ln>
                <a:solidFill>
                  <a:srgbClr val="404040"/>
                </a:solidFill>
                <a:effectLst/>
                <a:uLnTx/>
                <a:uFillTx/>
                <a:latin typeface="Trebuchet MS"/>
                <a:cs typeface="Trebuchet MS"/>
              </a:rPr>
              <a:t>personne</a:t>
            </a:r>
            <a:r>
              <a:rPr kumimoji="0" sz="1400" b="0" i="1" u="none" strike="noStrike" kern="0" cap="none" spc="-25"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err="1">
                <a:ln>
                  <a:noFill/>
                </a:ln>
                <a:solidFill>
                  <a:srgbClr val="404040"/>
                </a:solidFill>
                <a:effectLst/>
                <a:uLnTx/>
                <a:uFillTx/>
                <a:latin typeface="Trebuchet MS"/>
                <a:cs typeface="Trebuchet MS"/>
              </a:rPr>
              <a:t>dépendante</a:t>
            </a:r>
            <a:r>
              <a:rPr kumimoji="0" b="1" i="0" u="none" strike="noStrike" kern="0" cap="none" spc="0" normalizeH="0" baseline="0" noProof="0" dirty="0">
                <a:ln>
                  <a:noFill/>
                </a:ln>
                <a:solidFill>
                  <a:srgbClr val="404040"/>
                </a:solidFill>
                <a:effectLst/>
                <a:uLnTx/>
                <a:uFillTx/>
                <a:latin typeface="Trebuchet MS"/>
                <a:cs typeface="Trebuchet MS"/>
              </a:rPr>
              <a:t>),</a:t>
            </a:r>
            <a:r>
              <a:rPr kumimoji="0" b="1" i="0" u="none" strike="noStrike" kern="0" cap="none" spc="-30" normalizeH="0" baseline="0" noProof="0" dirty="0">
                <a:ln>
                  <a:noFill/>
                </a:ln>
                <a:solidFill>
                  <a:srgbClr val="404040"/>
                </a:solidFill>
                <a:effectLst/>
                <a:uLnTx/>
                <a:uFillTx/>
                <a:latin typeface="Trebuchet MS"/>
                <a:cs typeface="Trebuchet MS"/>
              </a:rPr>
              <a:t> </a:t>
            </a:r>
            <a:r>
              <a:rPr kumimoji="0" b="1" i="0" u="none" strike="noStrike" kern="0" cap="none" spc="0" normalizeH="0" baseline="0" noProof="0" dirty="0">
                <a:ln>
                  <a:noFill/>
                </a:ln>
                <a:solidFill>
                  <a:srgbClr val="404040"/>
                </a:solidFill>
                <a:effectLst/>
                <a:uLnTx/>
                <a:uFillTx/>
                <a:latin typeface="Trebuchet MS"/>
                <a:cs typeface="Trebuchet MS"/>
              </a:rPr>
              <a:t>la</a:t>
            </a:r>
            <a:r>
              <a:rPr kumimoji="0" b="1" i="0" u="none" strike="noStrike" kern="0" cap="none" spc="-30" normalizeH="0" baseline="0" noProof="0" dirty="0">
                <a:ln>
                  <a:noFill/>
                </a:ln>
                <a:solidFill>
                  <a:srgbClr val="404040"/>
                </a:solidFill>
                <a:effectLst/>
                <a:uLnTx/>
                <a:uFillTx/>
                <a:latin typeface="Trebuchet MS"/>
                <a:cs typeface="Trebuchet MS"/>
              </a:rPr>
              <a:t> </a:t>
            </a:r>
            <a:r>
              <a:rPr kumimoji="0" b="1" i="0" u="none" strike="noStrike" kern="0" cap="none" spc="0" normalizeH="0" baseline="0" noProof="0" dirty="0">
                <a:ln>
                  <a:noFill/>
                </a:ln>
                <a:solidFill>
                  <a:srgbClr val="404040"/>
                </a:solidFill>
                <a:effectLst/>
                <a:uLnTx/>
                <a:uFillTx/>
                <a:latin typeface="Trebuchet MS"/>
                <a:cs typeface="Trebuchet MS"/>
              </a:rPr>
              <a:t>probabilité</a:t>
            </a:r>
            <a:r>
              <a:rPr kumimoji="0" b="1" i="0" u="none" strike="noStrike" kern="0" cap="none" spc="-30" normalizeH="0" baseline="0" noProof="0" dirty="0">
                <a:ln>
                  <a:noFill/>
                </a:ln>
                <a:solidFill>
                  <a:srgbClr val="404040"/>
                </a:solidFill>
                <a:effectLst/>
                <a:uLnTx/>
                <a:uFillTx/>
                <a:latin typeface="Trebuchet MS"/>
                <a:cs typeface="Trebuchet MS"/>
              </a:rPr>
              <a:t> </a:t>
            </a:r>
            <a:r>
              <a:rPr kumimoji="0" b="1" i="0" u="none" strike="noStrike" kern="0" cap="none" spc="0" normalizeH="0" baseline="0" noProof="0" dirty="0">
                <a:ln>
                  <a:noFill/>
                </a:ln>
                <a:solidFill>
                  <a:srgbClr val="404040"/>
                </a:solidFill>
                <a:effectLst/>
                <a:uLnTx/>
                <a:uFillTx/>
                <a:latin typeface="Trebuchet MS"/>
                <a:cs typeface="Trebuchet MS"/>
              </a:rPr>
              <a:t>de</a:t>
            </a:r>
            <a:r>
              <a:rPr kumimoji="0" b="1" i="0" u="none" strike="noStrike" kern="0" cap="none" spc="-35" normalizeH="0" baseline="0" noProof="0" dirty="0">
                <a:ln>
                  <a:noFill/>
                </a:ln>
                <a:solidFill>
                  <a:srgbClr val="404040"/>
                </a:solidFill>
                <a:effectLst/>
                <a:uLnTx/>
                <a:uFillTx/>
                <a:latin typeface="Trebuchet MS"/>
                <a:cs typeface="Trebuchet MS"/>
              </a:rPr>
              <a:t> </a:t>
            </a:r>
            <a:r>
              <a:rPr kumimoji="0" b="1" i="0" u="none" strike="noStrike" kern="0" cap="none" spc="0" normalizeH="0" baseline="0" noProof="0" dirty="0">
                <a:ln>
                  <a:noFill/>
                </a:ln>
                <a:solidFill>
                  <a:srgbClr val="404040"/>
                </a:solidFill>
                <a:effectLst/>
                <a:uLnTx/>
                <a:uFillTx/>
                <a:latin typeface="Trebuchet MS"/>
                <a:cs typeface="Trebuchet MS"/>
              </a:rPr>
              <a:t>devenir</a:t>
            </a:r>
            <a:r>
              <a:rPr kumimoji="0" b="1" i="0" u="none" strike="noStrike" kern="0" cap="none" spc="-30" normalizeH="0" baseline="0" noProof="0" dirty="0">
                <a:ln>
                  <a:noFill/>
                </a:ln>
                <a:solidFill>
                  <a:srgbClr val="404040"/>
                </a:solidFill>
                <a:effectLst/>
                <a:uLnTx/>
                <a:uFillTx/>
                <a:latin typeface="Trebuchet MS"/>
                <a:cs typeface="Trebuchet MS"/>
              </a:rPr>
              <a:t> </a:t>
            </a:r>
            <a:r>
              <a:rPr kumimoji="0" b="1" i="0" u="none" strike="noStrike" kern="0" cap="none" spc="0" normalizeH="0" baseline="0" noProof="0" dirty="0">
                <a:ln>
                  <a:noFill/>
                </a:ln>
                <a:solidFill>
                  <a:srgbClr val="404040"/>
                </a:solidFill>
                <a:effectLst/>
                <a:uLnTx/>
                <a:uFillTx/>
                <a:latin typeface="Trebuchet MS"/>
                <a:cs typeface="Trebuchet MS"/>
              </a:rPr>
              <a:t>aidant</a:t>
            </a:r>
            <a:r>
              <a:rPr kumimoji="0" b="1" i="0" u="none" strike="noStrike" kern="0" cap="none" spc="-10"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pour</a:t>
            </a:r>
            <a:r>
              <a:rPr kumimoji="0" b="0" i="0" u="none" strike="noStrike" kern="0" cap="none" spc="-30" normalizeH="0" baseline="0" noProof="0" dirty="0">
                <a:ln>
                  <a:noFill/>
                </a:ln>
                <a:solidFill>
                  <a:srgbClr val="404040"/>
                </a:solidFill>
                <a:effectLst/>
                <a:uLnTx/>
                <a:uFillTx/>
                <a:latin typeface="Trebuchet MS"/>
                <a:cs typeface="Trebuchet MS"/>
              </a:rPr>
              <a:t> </a:t>
            </a:r>
            <a:r>
              <a:rPr kumimoji="0" b="0" i="0" u="none" strike="noStrike" kern="0" cap="none" spc="-25" normalizeH="0" baseline="0" noProof="0" dirty="0">
                <a:ln>
                  <a:noFill/>
                </a:ln>
                <a:solidFill>
                  <a:srgbClr val="404040"/>
                </a:solidFill>
                <a:effectLst/>
                <a:uLnTx/>
                <a:uFillTx/>
                <a:latin typeface="Trebuchet MS"/>
                <a:cs typeface="Trebuchet MS"/>
              </a:rPr>
              <a:t>un </a:t>
            </a:r>
            <a:r>
              <a:rPr kumimoji="0" b="0" i="0" u="none" strike="noStrike" kern="0" cap="none" spc="0" normalizeH="0" baseline="0" noProof="0" dirty="0">
                <a:ln>
                  <a:noFill/>
                </a:ln>
                <a:solidFill>
                  <a:srgbClr val="404040"/>
                </a:solidFill>
                <a:effectLst/>
                <a:uLnTx/>
                <a:uFillTx/>
                <a:latin typeface="Trebuchet MS"/>
                <a:cs typeface="Trebuchet MS"/>
              </a:rPr>
              <a:t>proche</a:t>
            </a:r>
            <a:r>
              <a:rPr kumimoji="0" b="0" i="0" u="none" strike="noStrike" kern="0" cap="none" spc="-40"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en</a:t>
            </a:r>
            <a:r>
              <a:rPr kumimoji="0" b="0" i="0" u="none" strike="noStrike" kern="0" cap="none" spc="-30"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perte</a:t>
            </a:r>
            <a:r>
              <a:rPr kumimoji="0" b="0" i="0" u="none" strike="noStrike" kern="0" cap="none" spc="-30"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err="1">
                <a:ln>
                  <a:noFill/>
                </a:ln>
                <a:solidFill>
                  <a:srgbClr val="404040"/>
                </a:solidFill>
                <a:effectLst/>
                <a:uLnTx/>
                <a:uFillTx/>
                <a:latin typeface="Trebuchet MS"/>
                <a:cs typeface="Trebuchet MS"/>
              </a:rPr>
              <a:t>d’autonomie</a:t>
            </a:r>
            <a:r>
              <a:rPr kumimoji="0" b="0" i="0" u="none" strike="noStrike" kern="0" cap="none" spc="-25"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a:t>
            </a:r>
            <a:r>
              <a:rPr kumimoji="0" sz="1400" b="0" i="1" u="none" strike="noStrike" kern="0" cap="none" spc="0" normalizeH="0" baseline="0" noProof="0" dirty="0">
                <a:ln>
                  <a:noFill/>
                </a:ln>
                <a:solidFill>
                  <a:srgbClr val="404040"/>
                </a:solidFill>
                <a:effectLst/>
                <a:uLnTx/>
                <a:uFillTx/>
                <a:latin typeface="Trebuchet MS"/>
                <a:cs typeface="Trebuchet MS"/>
              </a:rPr>
              <a:t>60%</a:t>
            </a:r>
            <a:r>
              <a:rPr kumimoji="0" sz="1400" b="0" i="1" u="none" strike="noStrike" kern="0" cap="none" spc="-25"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a:ln>
                  <a:noFill/>
                </a:ln>
                <a:solidFill>
                  <a:srgbClr val="404040"/>
                </a:solidFill>
                <a:effectLst/>
                <a:uLnTx/>
                <a:uFillTx/>
                <a:latin typeface="Trebuchet MS"/>
                <a:cs typeface="Trebuchet MS"/>
              </a:rPr>
              <a:t>des</a:t>
            </a:r>
            <a:r>
              <a:rPr kumimoji="0" sz="1400" b="0" i="1" u="none" strike="noStrike" kern="0" cap="none" spc="-20"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err="1">
                <a:ln>
                  <a:noFill/>
                </a:ln>
                <a:solidFill>
                  <a:srgbClr val="404040"/>
                </a:solidFill>
                <a:effectLst/>
                <a:uLnTx/>
                <a:uFillTx/>
                <a:latin typeface="Trebuchet MS"/>
                <a:cs typeface="Trebuchet MS"/>
              </a:rPr>
              <a:t>proches</a:t>
            </a:r>
            <a:r>
              <a:rPr kumimoji="0" sz="1400" b="0" i="1" u="none" strike="noStrike" kern="0" cap="none" spc="-25"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a:ln>
                  <a:noFill/>
                </a:ln>
                <a:solidFill>
                  <a:srgbClr val="404040"/>
                </a:solidFill>
                <a:effectLst/>
                <a:uLnTx/>
                <a:uFillTx/>
                <a:latin typeface="Trebuchet MS"/>
                <a:cs typeface="Trebuchet MS"/>
              </a:rPr>
              <a:t>aidants</a:t>
            </a:r>
            <a:r>
              <a:rPr kumimoji="0" sz="1400" b="0" i="1" u="none" strike="noStrike" kern="0" cap="none" spc="-25"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err="1">
                <a:ln>
                  <a:noFill/>
                </a:ln>
                <a:solidFill>
                  <a:srgbClr val="404040"/>
                </a:solidFill>
                <a:effectLst/>
                <a:uLnTx/>
                <a:uFillTx/>
                <a:latin typeface="Trebuchet MS"/>
                <a:cs typeface="Trebuchet MS"/>
              </a:rPr>
              <a:t>sont</a:t>
            </a:r>
            <a:r>
              <a:rPr kumimoji="0" sz="1400" b="0" i="1" u="none" strike="noStrike" kern="0" cap="none" spc="-20"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a:ln>
                  <a:noFill/>
                </a:ln>
                <a:solidFill>
                  <a:srgbClr val="404040"/>
                </a:solidFill>
                <a:effectLst/>
                <a:uLnTx/>
                <a:uFillTx/>
                <a:latin typeface="Trebuchet MS"/>
                <a:cs typeface="Trebuchet MS"/>
              </a:rPr>
              <a:t>des</a:t>
            </a:r>
            <a:r>
              <a:rPr kumimoji="0" sz="1400" b="0" i="1" u="none" strike="noStrike" kern="0" cap="none" spc="-25" normalizeH="0" baseline="0" noProof="0" dirty="0">
                <a:ln>
                  <a:noFill/>
                </a:ln>
                <a:solidFill>
                  <a:srgbClr val="404040"/>
                </a:solidFill>
                <a:effectLst/>
                <a:uLnTx/>
                <a:uFillTx/>
                <a:latin typeface="Trebuchet MS"/>
                <a:cs typeface="Trebuchet MS"/>
              </a:rPr>
              <a:t> </a:t>
            </a:r>
            <a:r>
              <a:rPr kumimoji="0" sz="1400" b="0" i="1" u="none" strike="noStrike" kern="0" cap="none" spc="0" normalizeH="0" baseline="0" noProof="0" dirty="0">
                <a:ln>
                  <a:noFill/>
                </a:ln>
                <a:solidFill>
                  <a:srgbClr val="404040"/>
                </a:solidFill>
                <a:effectLst/>
                <a:uLnTx/>
                <a:uFillTx/>
                <a:latin typeface="Trebuchet MS"/>
                <a:cs typeface="Trebuchet MS"/>
              </a:rPr>
              <a:t>femmes</a:t>
            </a:r>
            <a:r>
              <a:rPr kumimoji="0" b="0" i="0" u="none" strike="noStrike" kern="0" cap="none" spc="0" normalizeH="0" baseline="0" noProof="0" dirty="0">
                <a:ln>
                  <a:noFill/>
                </a:ln>
                <a:solidFill>
                  <a:srgbClr val="404040"/>
                </a:solidFill>
                <a:effectLst/>
                <a:uLnTx/>
                <a:uFillTx/>
                <a:latin typeface="Trebuchet MS"/>
                <a:cs typeface="Trebuchet MS"/>
              </a:rPr>
              <a:t>),</a:t>
            </a:r>
            <a:r>
              <a:rPr kumimoji="0" b="0" i="0" u="none" strike="noStrike" kern="0" cap="none" spc="-25"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err="1">
                <a:ln>
                  <a:noFill/>
                </a:ln>
                <a:solidFill>
                  <a:srgbClr val="404040"/>
                </a:solidFill>
                <a:effectLst/>
                <a:uLnTx/>
                <a:uFillTx/>
                <a:latin typeface="Trebuchet MS"/>
                <a:cs typeface="Trebuchet MS"/>
              </a:rPr>
              <a:t>tous</a:t>
            </a:r>
            <a:r>
              <a:rPr kumimoji="0" b="0" i="0" u="none" strike="noStrike" kern="0" cap="none" spc="-30"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ces</a:t>
            </a:r>
            <a:r>
              <a:rPr kumimoji="0" b="0" i="0" u="none" strike="noStrike" kern="0" cap="none" spc="-30"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évènements</a:t>
            </a:r>
            <a:r>
              <a:rPr kumimoji="0" b="0" i="0" u="none" strike="noStrike" kern="0" cap="none" spc="-25" normalizeH="0" baseline="0" noProof="0" dirty="0">
                <a:ln>
                  <a:noFill/>
                </a:ln>
                <a:solidFill>
                  <a:srgbClr val="404040"/>
                </a:solidFill>
                <a:effectLst/>
                <a:uLnTx/>
                <a:uFillTx/>
                <a:latin typeface="Trebuchet MS"/>
                <a:cs typeface="Trebuchet MS"/>
              </a:rPr>
              <a:t> </a:t>
            </a:r>
            <a:r>
              <a:rPr kumimoji="0" b="0" i="0" u="none" strike="noStrike" kern="0" cap="none" spc="-20" normalizeH="0" baseline="0" noProof="0" dirty="0">
                <a:ln>
                  <a:noFill/>
                </a:ln>
                <a:solidFill>
                  <a:srgbClr val="404040"/>
                </a:solidFill>
                <a:effectLst/>
                <a:uLnTx/>
                <a:uFillTx/>
                <a:latin typeface="Trebuchet MS"/>
                <a:cs typeface="Trebuchet MS"/>
              </a:rPr>
              <a:t>sont </a:t>
            </a:r>
            <a:r>
              <a:rPr kumimoji="0" b="0" i="0" u="none" strike="noStrike" kern="0" cap="none" spc="0" normalizeH="0" baseline="0" noProof="0" dirty="0">
                <a:ln>
                  <a:noFill/>
                </a:ln>
                <a:solidFill>
                  <a:srgbClr val="404040"/>
                </a:solidFill>
                <a:effectLst/>
                <a:uLnTx/>
                <a:uFillTx/>
                <a:latin typeface="Trebuchet MS"/>
                <a:cs typeface="Trebuchet MS"/>
              </a:rPr>
              <a:t>autant</a:t>
            </a:r>
            <a:r>
              <a:rPr kumimoji="0" b="0" i="0" u="none" strike="noStrike" kern="0" cap="none" spc="-35"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de</a:t>
            </a:r>
            <a:r>
              <a:rPr kumimoji="0" b="0" i="0" u="none" strike="noStrike" kern="0" cap="none" spc="-30"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moments</a:t>
            </a:r>
            <a:r>
              <a:rPr kumimoji="0" b="0" i="0" u="none" strike="noStrike" kern="0" cap="none" spc="-30"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venant</a:t>
            </a:r>
            <a:r>
              <a:rPr kumimoji="0" b="0" i="0" u="none" strike="noStrike" kern="0" cap="none" spc="-35"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impacter</a:t>
            </a:r>
            <a:r>
              <a:rPr kumimoji="0" b="0" i="0" u="none" strike="noStrike" kern="0" cap="none" spc="-30"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la</a:t>
            </a:r>
            <a:r>
              <a:rPr kumimoji="0" b="0" i="0" u="none" strike="noStrike" kern="0" cap="none" spc="-30"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carrière</a:t>
            </a:r>
            <a:r>
              <a:rPr kumimoji="0" b="0" i="0" u="none" strike="noStrike" kern="0" cap="none" spc="-35"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professionnelle</a:t>
            </a:r>
            <a:r>
              <a:rPr kumimoji="0" b="0" i="0" u="none" strike="noStrike" kern="0" cap="none" spc="-30" normalizeH="0" baseline="0" noProof="0" dirty="0">
                <a:ln>
                  <a:noFill/>
                </a:ln>
                <a:solidFill>
                  <a:srgbClr val="404040"/>
                </a:solidFill>
                <a:effectLst/>
                <a:uLnTx/>
                <a:uFillTx/>
                <a:latin typeface="Trebuchet MS"/>
                <a:cs typeface="Trebuchet MS"/>
              </a:rPr>
              <a:t> </a:t>
            </a:r>
            <a:r>
              <a:rPr kumimoji="0" b="0" i="0" u="none" strike="noStrike" kern="0" cap="none" spc="0" normalizeH="0" baseline="0" noProof="0" dirty="0">
                <a:ln>
                  <a:noFill/>
                </a:ln>
                <a:solidFill>
                  <a:srgbClr val="404040"/>
                </a:solidFill>
                <a:effectLst/>
                <a:uLnTx/>
                <a:uFillTx/>
                <a:latin typeface="Trebuchet MS"/>
                <a:cs typeface="Trebuchet MS"/>
              </a:rPr>
              <a:t>des</a:t>
            </a:r>
            <a:r>
              <a:rPr kumimoji="0" b="0" i="0" u="none" strike="noStrike" kern="0" cap="none" spc="-30" normalizeH="0" baseline="0" noProof="0" dirty="0">
                <a:ln>
                  <a:noFill/>
                </a:ln>
                <a:solidFill>
                  <a:srgbClr val="404040"/>
                </a:solidFill>
                <a:effectLst/>
                <a:uLnTx/>
                <a:uFillTx/>
                <a:latin typeface="Trebuchet MS"/>
                <a:cs typeface="Trebuchet MS"/>
              </a:rPr>
              <a:t> </a:t>
            </a:r>
            <a:r>
              <a:rPr kumimoji="0" b="0" i="0" u="none" strike="noStrike" kern="0" cap="none" spc="-10" normalizeH="0" baseline="0" noProof="0" dirty="0">
                <a:ln>
                  <a:noFill/>
                </a:ln>
                <a:solidFill>
                  <a:srgbClr val="404040"/>
                </a:solidFill>
                <a:effectLst/>
                <a:uLnTx/>
                <a:uFillTx/>
                <a:latin typeface="Trebuchet MS"/>
                <a:cs typeface="Trebuchet MS"/>
              </a:rPr>
              <a:t>femmes</a:t>
            </a:r>
            <a:endParaRPr kumimoji="0" b="0" i="0" u="none" strike="noStrike" kern="0" cap="none" spc="0" normalizeH="0" baseline="0" noProof="0" dirty="0">
              <a:ln>
                <a:noFill/>
              </a:ln>
              <a:solidFill>
                <a:sysClr val="windowText" lastClr="000000"/>
              </a:solidFill>
              <a:effectLst/>
              <a:uLnTx/>
              <a:uFillTx/>
              <a:latin typeface="Trebuchet MS"/>
              <a:cs typeface="Trebuchet MS"/>
            </a:endParaRPr>
          </a:p>
        </p:txBody>
      </p:sp>
      <p:pic>
        <p:nvPicPr>
          <p:cNvPr id="14" name="object 6">
            <a:extLst>
              <a:ext uri="{FF2B5EF4-FFF2-40B4-BE49-F238E27FC236}">
                <a16:creationId xmlns:a16="http://schemas.microsoft.com/office/drawing/2014/main" id="{E0A8D024-F9B2-1C81-5F8A-6AB84BB88F8E}"/>
              </a:ext>
            </a:extLst>
          </p:cNvPr>
          <p:cNvPicPr/>
          <p:nvPr/>
        </p:nvPicPr>
        <p:blipFill>
          <a:blip r:embed="rId6" cstate="print"/>
          <a:stretch>
            <a:fillRect/>
          </a:stretch>
        </p:blipFill>
        <p:spPr>
          <a:xfrm>
            <a:off x="6527748" y="3201434"/>
            <a:ext cx="5213520" cy="3467520"/>
          </a:xfrm>
          <a:prstGeom prst="rect">
            <a:avLst/>
          </a:prstGeom>
        </p:spPr>
      </p:pic>
      <p:grpSp>
        <p:nvGrpSpPr>
          <p:cNvPr id="15" name="object 7">
            <a:extLst>
              <a:ext uri="{FF2B5EF4-FFF2-40B4-BE49-F238E27FC236}">
                <a16:creationId xmlns:a16="http://schemas.microsoft.com/office/drawing/2014/main" id="{46625159-1C0C-26CD-4B4D-3963069A8B72}"/>
              </a:ext>
            </a:extLst>
          </p:cNvPr>
          <p:cNvGrpSpPr/>
          <p:nvPr/>
        </p:nvGrpSpPr>
        <p:grpSpPr>
          <a:xfrm>
            <a:off x="3108008" y="3227615"/>
            <a:ext cx="487045" cy="704215"/>
            <a:chOff x="2423059" y="3416300"/>
            <a:chExt cx="487045" cy="704215"/>
          </a:xfrm>
        </p:grpSpPr>
        <p:sp>
          <p:nvSpPr>
            <p:cNvPr id="16" name="object 8">
              <a:extLst>
                <a:ext uri="{FF2B5EF4-FFF2-40B4-BE49-F238E27FC236}">
                  <a16:creationId xmlns:a16="http://schemas.microsoft.com/office/drawing/2014/main" id="{C596C6FC-4DC1-ED80-B537-8876D460AEC1}"/>
                </a:ext>
              </a:extLst>
            </p:cNvPr>
            <p:cNvSpPr/>
            <p:nvPr/>
          </p:nvSpPr>
          <p:spPr>
            <a:xfrm>
              <a:off x="2435759" y="3429000"/>
              <a:ext cx="461645" cy="678815"/>
            </a:xfrm>
            <a:custGeom>
              <a:avLst/>
              <a:gdLst/>
              <a:ahLst/>
              <a:cxnLst/>
              <a:rect l="l" t="t" r="r" b="b"/>
              <a:pathLst>
                <a:path w="461644" h="678814">
                  <a:moveTo>
                    <a:pt x="461521" y="447481"/>
                  </a:moveTo>
                  <a:lnTo>
                    <a:pt x="0" y="447481"/>
                  </a:lnTo>
                  <a:lnTo>
                    <a:pt x="230760" y="678240"/>
                  </a:lnTo>
                  <a:lnTo>
                    <a:pt x="461521" y="447481"/>
                  </a:lnTo>
                  <a:close/>
                </a:path>
                <a:path w="461644" h="678814">
                  <a:moveTo>
                    <a:pt x="346141" y="0"/>
                  </a:moveTo>
                  <a:lnTo>
                    <a:pt x="115380" y="0"/>
                  </a:lnTo>
                  <a:lnTo>
                    <a:pt x="115380" y="447481"/>
                  </a:lnTo>
                  <a:lnTo>
                    <a:pt x="346141" y="447481"/>
                  </a:lnTo>
                  <a:lnTo>
                    <a:pt x="346141" y="0"/>
                  </a:lnTo>
                  <a:close/>
                </a:path>
              </a:pathLst>
            </a:custGeom>
            <a:solidFill>
              <a:srgbClr val="D20012"/>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7" name="object 9">
              <a:extLst>
                <a:ext uri="{FF2B5EF4-FFF2-40B4-BE49-F238E27FC236}">
                  <a16:creationId xmlns:a16="http://schemas.microsoft.com/office/drawing/2014/main" id="{4A2C5F66-B5B6-7F5C-BFA1-25BB1B56B526}"/>
                </a:ext>
              </a:extLst>
            </p:cNvPr>
            <p:cNvSpPr/>
            <p:nvPr/>
          </p:nvSpPr>
          <p:spPr>
            <a:xfrm>
              <a:off x="2435759" y="3429000"/>
              <a:ext cx="461645" cy="678815"/>
            </a:xfrm>
            <a:custGeom>
              <a:avLst/>
              <a:gdLst/>
              <a:ahLst/>
              <a:cxnLst/>
              <a:rect l="l" t="t" r="r" b="b"/>
              <a:pathLst>
                <a:path w="461644" h="678814">
                  <a:moveTo>
                    <a:pt x="0" y="447482"/>
                  </a:moveTo>
                  <a:lnTo>
                    <a:pt x="115380" y="447482"/>
                  </a:lnTo>
                  <a:lnTo>
                    <a:pt x="115380" y="0"/>
                  </a:lnTo>
                  <a:lnTo>
                    <a:pt x="346140" y="0"/>
                  </a:lnTo>
                  <a:lnTo>
                    <a:pt x="346140" y="447482"/>
                  </a:lnTo>
                  <a:lnTo>
                    <a:pt x="461521" y="447482"/>
                  </a:lnTo>
                  <a:lnTo>
                    <a:pt x="230760" y="678241"/>
                  </a:lnTo>
                  <a:lnTo>
                    <a:pt x="0" y="447482"/>
                  </a:lnTo>
                  <a:close/>
                </a:path>
              </a:pathLst>
            </a:custGeom>
            <a:ln w="25400">
              <a:solidFill>
                <a:srgbClr val="99000D"/>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
        <p:nvSpPr>
          <p:cNvPr id="18" name="object 10">
            <a:extLst>
              <a:ext uri="{FF2B5EF4-FFF2-40B4-BE49-F238E27FC236}">
                <a16:creationId xmlns:a16="http://schemas.microsoft.com/office/drawing/2014/main" id="{288C8194-63C5-6CCD-A952-FB5CB510472F}"/>
              </a:ext>
            </a:extLst>
          </p:cNvPr>
          <p:cNvSpPr txBox="1"/>
          <p:nvPr/>
        </p:nvSpPr>
        <p:spPr>
          <a:xfrm>
            <a:off x="1246187" y="4029793"/>
            <a:ext cx="4175760" cy="1794510"/>
          </a:xfrm>
          <a:prstGeom prst="rect">
            <a:avLst/>
          </a:prstGeom>
          <a:ln w="25400">
            <a:solidFill>
              <a:srgbClr val="000000"/>
            </a:solidFill>
          </a:ln>
        </p:spPr>
        <p:txBody>
          <a:bodyPr vert="horz" wrap="square" lIns="0" tIns="47625" rIns="0" bIns="0" rtlCol="0">
            <a:spAutoFit/>
          </a:bodyPr>
          <a:lstStyle/>
          <a:p>
            <a:pPr marL="89535" marR="154940" lvl="0" indent="0" defTabSz="914400" eaLnBrk="1" fontAlgn="auto" latinLnBrk="0" hangingPunct="1">
              <a:lnSpc>
                <a:spcPts val="1900"/>
              </a:lnSpc>
              <a:spcBef>
                <a:spcPts val="375"/>
              </a:spcBef>
              <a:spcAft>
                <a:spcPts val="0"/>
              </a:spcAft>
              <a:buClrTx/>
              <a:buSzTx/>
              <a:buFontTx/>
              <a:buNone/>
              <a:tabLst/>
              <a:defRPr/>
            </a:pPr>
            <a:r>
              <a:rPr kumimoji="0" sz="1600" b="1" i="0" u="none" strike="noStrike" kern="0" cap="none" spc="0" normalizeH="0" baseline="0" noProof="0" dirty="0">
                <a:ln>
                  <a:noFill/>
                </a:ln>
                <a:solidFill>
                  <a:sysClr val="windowText" lastClr="000000"/>
                </a:solidFill>
                <a:effectLst/>
                <a:uLnTx/>
                <a:uFillTx/>
                <a:latin typeface="Trebuchet MS"/>
                <a:cs typeface="Trebuchet MS"/>
              </a:rPr>
              <a:t>Les</a:t>
            </a:r>
            <a:r>
              <a:rPr kumimoji="0" sz="1600" b="1" i="0" u="none" strike="noStrike" kern="0" cap="none" spc="-30" normalizeH="0" baseline="0" noProof="0" dirty="0">
                <a:ln>
                  <a:noFill/>
                </a:ln>
                <a:solidFill>
                  <a:sysClr val="windowText" lastClr="000000"/>
                </a:solidFill>
                <a:effectLst/>
                <a:uLnTx/>
                <a:uFillTx/>
                <a:latin typeface="Trebuchet MS"/>
                <a:cs typeface="Trebuchet MS"/>
              </a:rPr>
              <a:t> </a:t>
            </a:r>
            <a:r>
              <a:rPr kumimoji="0" sz="1600" b="1" i="0" u="none" strike="noStrike" kern="0" cap="none" spc="0" normalizeH="0" baseline="0" noProof="0" dirty="0">
                <a:ln>
                  <a:noFill/>
                </a:ln>
                <a:solidFill>
                  <a:sysClr val="windowText" lastClr="000000"/>
                </a:solidFill>
                <a:effectLst/>
                <a:uLnTx/>
                <a:uFillTx/>
                <a:latin typeface="Trebuchet MS"/>
                <a:cs typeface="Trebuchet MS"/>
              </a:rPr>
              <a:t>femmes</a:t>
            </a:r>
            <a:r>
              <a:rPr kumimoji="0" sz="1600" b="1" i="0" u="none" strike="noStrike" kern="0" cap="none" spc="-20" normalizeH="0" baseline="0" noProof="0" dirty="0">
                <a:ln>
                  <a:noFill/>
                </a:ln>
                <a:solidFill>
                  <a:sysClr val="windowText" lastClr="000000"/>
                </a:solidFill>
                <a:effectLst/>
                <a:uLnTx/>
                <a:uFillTx/>
                <a:latin typeface="Trebuchet MS"/>
                <a:cs typeface="Trebuchet MS"/>
              </a:rPr>
              <a:t> </a:t>
            </a:r>
            <a:r>
              <a:rPr kumimoji="0" sz="1600" b="1" i="0" u="none" strike="noStrike" kern="0" cap="none" spc="0" normalizeH="0" baseline="0" noProof="0" dirty="0">
                <a:ln>
                  <a:noFill/>
                </a:ln>
                <a:solidFill>
                  <a:sysClr val="windowText" lastClr="000000"/>
                </a:solidFill>
                <a:effectLst/>
                <a:uLnTx/>
                <a:uFillTx/>
                <a:latin typeface="Trebuchet MS"/>
                <a:cs typeface="Trebuchet MS"/>
              </a:rPr>
              <a:t>ont</a:t>
            </a:r>
            <a:r>
              <a:rPr kumimoji="0" sz="1600" b="1" i="0" u="none" strike="noStrike" kern="0" cap="none" spc="-20" normalizeH="0" baseline="0" noProof="0" dirty="0">
                <a:ln>
                  <a:noFill/>
                </a:ln>
                <a:solidFill>
                  <a:sysClr val="windowText" lastClr="000000"/>
                </a:solidFill>
                <a:effectLst/>
                <a:uLnTx/>
                <a:uFillTx/>
                <a:latin typeface="Trebuchet MS"/>
                <a:cs typeface="Trebuchet MS"/>
              </a:rPr>
              <a:t> </a:t>
            </a:r>
            <a:r>
              <a:rPr kumimoji="0" sz="1600" b="1" i="0" u="none" strike="noStrike" kern="0" cap="none" spc="0" normalizeH="0" baseline="0" noProof="0" dirty="0">
                <a:ln>
                  <a:noFill/>
                </a:ln>
                <a:solidFill>
                  <a:sysClr val="windowText" lastClr="000000"/>
                </a:solidFill>
                <a:effectLst/>
                <a:uLnTx/>
                <a:uFillTx/>
                <a:latin typeface="Trebuchet MS"/>
                <a:cs typeface="Trebuchet MS"/>
              </a:rPr>
              <a:t>donc</a:t>
            </a:r>
            <a:r>
              <a:rPr kumimoji="0" sz="1600" b="1" i="0" u="none" strike="noStrike" kern="0" cap="none" spc="-20" normalizeH="0" baseline="0" noProof="0" dirty="0">
                <a:ln>
                  <a:noFill/>
                </a:ln>
                <a:solidFill>
                  <a:sysClr val="windowText" lastClr="000000"/>
                </a:solidFill>
                <a:effectLst/>
                <a:uLnTx/>
                <a:uFillTx/>
                <a:latin typeface="Trebuchet MS"/>
                <a:cs typeface="Trebuchet MS"/>
              </a:rPr>
              <a:t> </a:t>
            </a:r>
            <a:r>
              <a:rPr kumimoji="0" sz="1600" b="1" i="0" u="none" strike="noStrike" kern="0" cap="none" spc="0" normalizeH="0" baseline="0" noProof="0" dirty="0">
                <a:ln>
                  <a:noFill/>
                </a:ln>
                <a:solidFill>
                  <a:sysClr val="windowText" lastClr="000000"/>
                </a:solidFill>
                <a:effectLst/>
                <a:uLnTx/>
                <a:uFillTx/>
                <a:latin typeface="Trebuchet MS"/>
                <a:cs typeface="Trebuchet MS"/>
              </a:rPr>
              <a:t>des</a:t>
            </a:r>
            <a:r>
              <a:rPr kumimoji="0" sz="1600" b="1" i="0" u="none" strike="noStrike" kern="0" cap="none" spc="-20" normalizeH="0" baseline="0" noProof="0" dirty="0">
                <a:ln>
                  <a:noFill/>
                </a:ln>
                <a:solidFill>
                  <a:sysClr val="windowText" lastClr="000000"/>
                </a:solidFill>
                <a:effectLst/>
                <a:uLnTx/>
                <a:uFillTx/>
                <a:latin typeface="Trebuchet MS"/>
                <a:cs typeface="Trebuchet MS"/>
              </a:rPr>
              <a:t> </a:t>
            </a:r>
            <a:r>
              <a:rPr kumimoji="0" sz="1600" b="1" i="0" u="none" strike="noStrike" kern="0" cap="none" spc="0" normalizeH="0" baseline="0" noProof="0" dirty="0">
                <a:ln>
                  <a:noFill/>
                </a:ln>
                <a:solidFill>
                  <a:sysClr val="windowText" lastClr="000000"/>
                </a:solidFill>
                <a:effectLst/>
                <a:uLnTx/>
                <a:uFillTx/>
                <a:latin typeface="Trebuchet MS"/>
                <a:cs typeface="Trebuchet MS"/>
              </a:rPr>
              <a:t>carrières</a:t>
            </a:r>
            <a:r>
              <a:rPr kumimoji="0" sz="1600" b="1" i="0" u="none" strike="noStrike" kern="0" cap="none" spc="-15" normalizeH="0" baseline="0" noProof="0" dirty="0">
                <a:ln>
                  <a:noFill/>
                </a:ln>
                <a:solidFill>
                  <a:sysClr val="windowText" lastClr="000000"/>
                </a:solidFill>
                <a:effectLst/>
                <a:uLnTx/>
                <a:uFillTx/>
                <a:latin typeface="Trebuchet MS"/>
                <a:cs typeface="Trebuchet MS"/>
              </a:rPr>
              <a:t> </a:t>
            </a:r>
            <a:r>
              <a:rPr kumimoji="0" sz="1600" b="1" i="0" u="none" strike="noStrike" kern="0" cap="none" spc="-20" normalizeH="0" baseline="0" noProof="0" dirty="0">
                <a:ln>
                  <a:noFill/>
                </a:ln>
                <a:solidFill>
                  <a:sysClr val="windowText" lastClr="000000"/>
                </a:solidFill>
                <a:effectLst/>
                <a:uLnTx/>
                <a:uFillTx/>
                <a:latin typeface="Trebuchet MS"/>
                <a:cs typeface="Trebuchet MS"/>
              </a:rPr>
              <a:t>plus </a:t>
            </a:r>
            <a:r>
              <a:rPr kumimoji="0" sz="1600" b="1" i="0" u="none" strike="noStrike" kern="0" cap="none" spc="0" normalizeH="0" baseline="0" noProof="0" dirty="0">
                <a:ln>
                  <a:noFill/>
                </a:ln>
                <a:solidFill>
                  <a:sysClr val="windowText" lastClr="000000"/>
                </a:solidFill>
                <a:effectLst/>
                <a:uLnTx/>
                <a:uFillTx/>
                <a:latin typeface="Trebuchet MS"/>
                <a:cs typeface="Trebuchet MS"/>
              </a:rPr>
              <a:t>facilement</a:t>
            </a:r>
            <a:r>
              <a:rPr kumimoji="0" sz="1600" b="1" i="0" u="none" strike="noStrike" kern="0" cap="none" spc="-50" normalizeH="0" baseline="0" noProof="0" dirty="0">
                <a:ln>
                  <a:noFill/>
                </a:ln>
                <a:solidFill>
                  <a:sysClr val="windowText" lastClr="000000"/>
                </a:solidFill>
                <a:effectLst/>
                <a:uLnTx/>
                <a:uFillTx/>
                <a:latin typeface="Trebuchet MS"/>
                <a:cs typeface="Trebuchet MS"/>
              </a:rPr>
              <a:t> </a:t>
            </a:r>
            <a:r>
              <a:rPr kumimoji="0" sz="1600" b="1" i="0" u="none" strike="noStrike" kern="0" cap="none" spc="0" normalizeH="0" baseline="0" noProof="0" dirty="0">
                <a:ln>
                  <a:noFill/>
                </a:ln>
                <a:solidFill>
                  <a:sysClr val="windowText" lastClr="000000"/>
                </a:solidFill>
                <a:effectLst/>
                <a:uLnTx/>
                <a:uFillTx/>
                <a:latin typeface="Trebuchet MS"/>
                <a:cs typeface="Trebuchet MS"/>
              </a:rPr>
              <a:t>fragmentées</a:t>
            </a:r>
            <a:r>
              <a:rPr kumimoji="0" sz="1600" b="1" i="0" u="none" strike="noStrike" kern="0" cap="none" spc="-40" normalizeH="0" baseline="0" noProof="0" dirty="0">
                <a:ln>
                  <a:noFill/>
                </a:ln>
                <a:solidFill>
                  <a:sysClr val="windowText" lastClr="000000"/>
                </a:solidFill>
                <a:effectLst/>
                <a:uLnTx/>
                <a:uFillTx/>
                <a:latin typeface="Trebuchet MS"/>
                <a:cs typeface="Trebuchet MS"/>
              </a:rPr>
              <a:t> </a:t>
            </a:r>
            <a:r>
              <a:rPr kumimoji="0" sz="1600" b="1" i="0" u="none" strike="noStrike" kern="0" cap="none" spc="0" normalizeH="0" baseline="0" noProof="0" dirty="0">
                <a:ln>
                  <a:noFill/>
                </a:ln>
                <a:solidFill>
                  <a:sysClr val="windowText" lastClr="000000"/>
                </a:solidFill>
                <a:effectLst/>
                <a:uLnTx/>
                <a:uFillTx/>
                <a:latin typeface="Trebuchet MS"/>
                <a:cs typeface="Trebuchet MS"/>
              </a:rPr>
              <a:t>que</a:t>
            </a:r>
            <a:r>
              <a:rPr kumimoji="0" sz="1600" b="1" i="0" u="none" strike="noStrike" kern="0" cap="none" spc="-40" normalizeH="0" baseline="0" noProof="0" dirty="0">
                <a:ln>
                  <a:noFill/>
                </a:ln>
                <a:solidFill>
                  <a:sysClr val="windowText" lastClr="000000"/>
                </a:solidFill>
                <a:effectLst/>
                <a:uLnTx/>
                <a:uFillTx/>
                <a:latin typeface="Trebuchet MS"/>
                <a:cs typeface="Trebuchet MS"/>
              </a:rPr>
              <a:t> </a:t>
            </a:r>
            <a:r>
              <a:rPr kumimoji="0" sz="1600" b="1" i="0" u="none" strike="noStrike" kern="0" cap="none" spc="0" normalizeH="0" baseline="0" noProof="0" dirty="0">
                <a:ln>
                  <a:noFill/>
                </a:ln>
                <a:solidFill>
                  <a:sysClr val="windowText" lastClr="000000"/>
                </a:solidFill>
                <a:effectLst/>
                <a:uLnTx/>
                <a:uFillTx/>
                <a:latin typeface="Trebuchet MS"/>
                <a:cs typeface="Trebuchet MS"/>
              </a:rPr>
              <a:t>les</a:t>
            </a:r>
            <a:r>
              <a:rPr kumimoji="0" sz="1600" b="1" i="0" u="none" strike="noStrike" kern="0" cap="none" spc="-40" normalizeH="0" baseline="0" noProof="0" dirty="0">
                <a:ln>
                  <a:noFill/>
                </a:ln>
                <a:solidFill>
                  <a:sysClr val="windowText" lastClr="000000"/>
                </a:solidFill>
                <a:effectLst/>
                <a:uLnTx/>
                <a:uFillTx/>
                <a:latin typeface="Trebuchet MS"/>
                <a:cs typeface="Trebuchet MS"/>
              </a:rPr>
              <a:t> </a:t>
            </a:r>
            <a:r>
              <a:rPr kumimoji="0" sz="1600" b="1" i="0" u="none" strike="noStrike" kern="0" cap="none" spc="-10" normalizeH="0" baseline="0" noProof="0" dirty="0">
                <a:ln>
                  <a:noFill/>
                </a:ln>
                <a:solidFill>
                  <a:sysClr val="windowText" lastClr="000000"/>
                </a:solidFill>
                <a:effectLst/>
                <a:uLnTx/>
                <a:uFillTx/>
                <a:latin typeface="Trebuchet MS"/>
                <a:cs typeface="Trebuchet MS"/>
              </a:rPr>
              <a:t>hommes. </a:t>
            </a:r>
            <a:r>
              <a:rPr kumimoji="0" sz="1600" b="0" i="0" u="none" strike="noStrike" kern="0" cap="none" spc="0" normalizeH="0" baseline="0" noProof="0" dirty="0">
                <a:ln>
                  <a:noFill/>
                </a:ln>
                <a:solidFill>
                  <a:sysClr val="windowText" lastClr="000000"/>
                </a:solidFill>
                <a:effectLst/>
                <a:uLnTx/>
                <a:uFillTx/>
                <a:latin typeface="Trebuchet MS"/>
                <a:cs typeface="Trebuchet MS"/>
              </a:rPr>
              <a:t>Un</a:t>
            </a:r>
            <a:r>
              <a:rPr kumimoji="0" sz="1600" b="0" i="0" u="none" strike="noStrike" kern="0" cap="none" spc="-35" normalizeH="0" baseline="0" noProof="0" dirty="0">
                <a:ln>
                  <a:noFill/>
                </a:ln>
                <a:solidFill>
                  <a:sysClr val="windowText" lastClr="000000"/>
                </a:solidFill>
                <a:effectLst/>
                <a:uLnTx/>
                <a:uFillTx/>
                <a:latin typeface="Trebuchet MS"/>
                <a:cs typeface="Trebuchet MS"/>
              </a:rPr>
              <a:t> </a:t>
            </a:r>
            <a:r>
              <a:rPr kumimoji="0" sz="1600" b="0" i="0" u="none" strike="noStrike" kern="0" cap="none" spc="0" normalizeH="0" baseline="0" noProof="0" dirty="0">
                <a:ln>
                  <a:noFill/>
                </a:ln>
                <a:solidFill>
                  <a:sysClr val="windowText" lastClr="000000"/>
                </a:solidFill>
                <a:effectLst/>
                <a:uLnTx/>
                <a:uFillTx/>
                <a:latin typeface="Trebuchet MS"/>
                <a:cs typeface="Trebuchet MS"/>
              </a:rPr>
              <a:t>phénomène</a:t>
            </a:r>
            <a:r>
              <a:rPr kumimoji="0" sz="1600" b="0" i="0" u="none" strike="noStrike" kern="0" cap="none" spc="-25" normalizeH="0" baseline="0" noProof="0" dirty="0">
                <a:ln>
                  <a:noFill/>
                </a:ln>
                <a:solidFill>
                  <a:sysClr val="windowText" lastClr="000000"/>
                </a:solidFill>
                <a:effectLst/>
                <a:uLnTx/>
                <a:uFillTx/>
                <a:latin typeface="Trebuchet MS"/>
                <a:cs typeface="Trebuchet MS"/>
              </a:rPr>
              <a:t> </a:t>
            </a:r>
            <a:r>
              <a:rPr kumimoji="0" sz="1600" b="0" i="0" u="none" strike="noStrike" kern="0" cap="none" spc="0" normalizeH="0" baseline="0" noProof="0" dirty="0">
                <a:ln>
                  <a:noFill/>
                </a:ln>
                <a:solidFill>
                  <a:sysClr val="windowText" lastClr="000000"/>
                </a:solidFill>
                <a:effectLst/>
                <a:uLnTx/>
                <a:uFillTx/>
                <a:latin typeface="Trebuchet MS"/>
                <a:cs typeface="Trebuchet MS"/>
              </a:rPr>
              <a:t>qui</a:t>
            </a:r>
            <a:r>
              <a:rPr kumimoji="0" sz="1600" b="0" i="0" u="none" strike="noStrike" kern="0" cap="none" spc="-25" normalizeH="0" baseline="0" noProof="0" dirty="0">
                <a:ln>
                  <a:noFill/>
                </a:ln>
                <a:solidFill>
                  <a:sysClr val="windowText" lastClr="000000"/>
                </a:solidFill>
                <a:effectLst/>
                <a:uLnTx/>
                <a:uFillTx/>
                <a:latin typeface="Trebuchet MS"/>
                <a:cs typeface="Trebuchet MS"/>
              </a:rPr>
              <a:t> </a:t>
            </a:r>
            <a:r>
              <a:rPr kumimoji="0" sz="1600" b="0" i="0" u="none" strike="noStrike" kern="0" cap="none" spc="0" normalizeH="0" baseline="0" noProof="0" dirty="0">
                <a:ln>
                  <a:noFill/>
                </a:ln>
                <a:solidFill>
                  <a:sysClr val="windowText" lastClr="000000"/>
                </a:solidFill>
                <a:effectLst/>
                <a:uLnTx/>
                <a:uFillTx/>
                <a:latin typeface="Trebuchet MS"/>
                <a:cs typeface="Trebuchet MS"/>
              </a:rPr>
              <a:t>s’aggrave</a:t>
            </a:r>
            <a:r>
              <a:rPr kumimoji="0" sz="1600" b="0" i="0" u="none" strike="noStrike" kern="0" cap="none" spc="-25" normalizeH="0" baseline="0" noProof="0" dirty="0">
                <a:ln>
                  <a:noFill/>
                </a:ln>
                <a:solidFill>
                  <a:sysClr val="windowText" lastClr="000000"/>
                </a:solidFill>
                <a:effectLst/>
                <a:uLnTx/>
                <a:uFillTx/>
                <a:latin typeface="Trebuchet MS"/>
                <a:cs typeface="Trebuchet MS"/>
              </a:rPr>
              <a:t> </a:t>
            </a:r>
            <a:r>
              <a:rPr kumimoji="0" sz="1600" b="0" i="0" u="none" strike="noStrike" kern="0" cap="none" spc="0" normalizeH="0" baseline="0" noProof="0" dirty="0">
                <a:ln>
                  <a:noFill/>
                </a:ln>
                <a:solidFill>
                  <a:sysClr val="windowText" lastClr="000000"/>
                </a:solidFill>
                <a:effectLst/>
                <a:uLnTx/>
                <a:uFillTx/>
                <a:latin typeface="Trebuchet MS"/>
                <a:cs typeface="Trebuchet MS"/>
              </a:rPr>
              <a:t>plus</a:t>
            </a:r>
            <a:r>
              <a:rPr kumimoji="0" sz="1600" b="0" i="0" u="none" strike="noStrike" kern="0" cap="none" spc="-25" normalizeH="0" baseline="0" noProof="0" dirty="0">
                <a:ln>
                  <a:noFill/>
                </a:ln>
                <a:solidFill>
                  <a:sysClr val="windowText" lastClr="000000"/>
                </a:solidFill>
                <a:effectLst/>
                <a:uLnTx/>
                <a:uFillTx/>
                <a:latin typeface="Trebuchet MS"/>
                <a:cs typeface="Trebuchet MS"/>
              </a:rPr>
              <a:t> </a:t>
            </a:r>
            <a:r>
              <a:rPr kumimoji="0" sz="1600" b="0" i="0" u="none" strike="noStrike" kern="0" cap="none" spc="0" normalizeH="0" baseline="0" noProof="0" dirty="0">
                <a:ln>
                  <a:noFill/>
                </a:ln>
                <a:solidFill>
                  <a:sysClr val="windowText" lastClr="000000"/>
                </a:solidFill>
                <a:effectLst/>
                <a:uLnTx/>
                <a:uFillTx/>
                <a:latin typeface="Trebuchet MS"/>
                <a:cs typeface="Trebuchet MS"/>
              </a:rPr>
              <a:t>le</a:t>
            </a:r>
            <a:r>
              <a:rPr kumimoji="0" sz="1600" b="0" i="0" u="none" strike="noStrike" kern="0" cap="none" spc="-20" normalizeH="0" baseline="0" noProof="0" dirty="0">
                <a:ln>
                  <a:noFill/>
                </a:ln>
                <a:solidFill>
                  <a:sysClr val="windowText" lastClr="000000"/>
                </a:solidFill>
                <a:effectLst/>
                <a:uLnTx/>
                <a:uFillTx/>
                <a:latin typeface="Trebuchet MS"/>
                <a:cs typeface="Trebuchet MS"/>
              </a:rPr>
              <a:t> </a:t>
            </a:r>
            <a:r>
              <a:rPr kumimoji="0" sz="1600" b="0" i="0" u="none" strike="noStrike" kern="0" cap="none" spc="-10" normalizeH="0" baseline="0" noProof="0" dirty="0">
                <a:ln>
                  <a:noFill/>
                </a:ln>
                <a:solidFill>
                  <a:sysClr val="windowText" lastClr="000000"/>
                </a:solidFill>
                <a:effectLst/>
                <a:uLnTx/>
                <a:uFillTx/>
                <a:latin typeface="Trebuchet MS"/>
                <a:cs typeface="Trebuchet MS"/>
              </a:rPr>
              <a:t>temps </a:t>
            </a:r>
            <a:r>
              <a:rPr kumimoji="0" sz="1600" b="0" i="0" u="none" strike="noStrike" kern="0" cap="none" spc="0" normalizeH="0" baseline="0" noProof="0" dirty="0">
                <a:ln>
                  <a:noFill/>
                </a:ln>
                <a:solidFill>
                  <a:sysClr val="windowText" lastClr="000000"/>
                </a:solidFill>
                <a:effectLst/>
                <a:uLnTx/>
                <a:uFillTx/>
                <a:latin typeface="Trebuchet MS"/>
                <a:cs typeface="Trebuchet MS"/>
              </a:rPr>
              <a:t>de</a:t>
            </a:r>
            <a:r>
              <a:rPr kumimoji="0" sz="1600" b="0" i="0" u="none" strike="noStrike" kern="0" cap="none" spc="-40" normalizeH="0" baseline="0" noProof="0" dirty="0">
                <a:ln>
                  <a:noFill/>
                </a:ln>
                <a:solidFill>
                  <a:sysClr val="windowText" lastClr="000000"/>
                </a:solidFill>
                <a:effectLst/>
                <a:uLnTx/>
                <a:uFillTx/>
                <a:latin typeface="Trebuchet MS"/>
                <a:cs typeface="Trebuchet MS"/>
              </a:rPr>
              <a:t> </a:t>
            </a:r>
            <a:r>
              <a:rPr kumimoji="0" sz="1600" b="0" i="0" u="none" strike="noStrike" kern="0" cap="none" spc="0" normalizeH="0" baseline="0" noProof="0" dirty="0">
                <a:ln>
                  <a:noFill/>
                </a:ln>
                <a:solidFill>
                  <a:sysClr val="windowText" lastClr="000000"/>
                </a:solidFill>
                <a:effectLst/>
                <a:uLnTx/>
                <a:uFillTx/>
                <a:latin typeface="Trebuchet MS"/>
                <a:cs typeface="Trebuchet MS"/>
              </a:rPr>
              <a:t>cotisation</a:t>
            </a:r>
            <a:r>
              <a:rPr kumimoji="0" sz="1600" b="0" i="0" u="none" strike="noStrike" kern="0" cap="none" spc="-25" normalizeH="0" baseline="0" noProof="0" dirty="0">
                <a:ln>
                  <a:noFill/>
                </a:ln>
                <a:solidFill>
                  <a:sysClr val="windowText" lastClr="000000"/>
                </a:solidFill>
                <a:effectLst/>
                <a:uLnTx/>
                <a:uFillTx/>
                <a:latin typeface="Trebuchet MS"/>
                <a:cs typeface="Trebuchet MS"/>
              </a:rPr>
              <a:t> </a:t>
            </a:r>
            <a:r>
              <a:rPr kumimoji="0" sz="1600" b="0" i="0" u="none" strike="noStrike" kern="0" cap="none" spc="0" normalizeH="0" baseline="0" noProof="0" dirty="0">
                <a:ln>
                  <a:noFill/>
                </a:ln>
                <a:solidFill>
                  <a:sysClr val="windowText" lastClr="000000"/>
                </a:solidFill>
                <a:effectLst/>
                <a:uLnTx/>
                <a:uFillTx/>
                <a:latin typeface="Trebuchet MS"/>
                <a:cs typeface="Trebuchet MS"/>
              </a:rPr>
              <a:t>s’allonge</a:t>
            </a:r>
            <a:r>
              <a:rPr kumimoji="0" sz="1600" b="0" i="0" u="none" strike="noStrike" kern="0" cap="none" spc="-25" normalizeH="0" baseline="0" noProof="0" dirty="0">
                <a:ln>
                  <a:noFill/>
                </a:ln>
                <a:solidFill>
                  <a:sysClr val="windowText" lastClr="000000"/>
                </a:solidFill>
                <a:effectLst/>
                <a:uLnTx/>
                <a:uFillTx/>
                <a:latin typeface="Trebuchet MS"/>
                <a:cs typeface="Trebuchet MS"/>
              </a:rPr>
              <a:t> </a:t>
            </a:r>
            <a:r>
              <a:rPr kumimoji="0" sz="1600" b="0" i="0" u="none" strike="noStrike" kern="0" cap="none" spc="0" normalizeH="0" baseline="0" noProof="0" dirty="0">
                <a:ln>
                  <a:noFill/>
                </a:ln>
                <a:solidFill>
                  <a:sysClr val="windowText" lastClr="000000"/>
                </a:solidFill>
                <a:effectLst/>
                <a:uLnTx/>
                <a:uFillTx/>
                <a:latin typeface="Trebuchet MS"/>
                <a:cs typeface="Trebuchet MS"/>
              </a:rPr>
              <a:t>donc,</a:t>
            </a:r>
            <a:r>
              <a:rPr kumimoji="0" sz="1600" b="0" i="0" u="none" strike="noStrike" kern="0" cap="none" spc="-30" normalizeH="0" baseline="0" noProof="0" dirty="0">
                <a:ln>
                  <a:noFill/>
                </a:ln>
                <a:solidFill>
                  <a:sysClr val="windowText" lastClr="000000"/>
                </a:solidFill>
                <a:effectLst/>
                <a:uLnTx/>
                <a:uFillTx/>
                <a:latin typeface="Trebuchet MS"/>
                <a:cs typeface="Trebuchet MS"/>
              </a:rPr>
              <a:t> </a:t>
            </a:r>
            <a:r>
              <a:rPr kumimoji="0" sz="1600" b="0" i="0" u="none" strike="noStrike" kern="0" cap="none" spc="0" normalizeH="0" baseline="0" noProof="0" dirty="0">
                <a:ln>
                  <a:noFill/>
                </a:ln>
                <a:solidFill>
                  <a:sysClr val="windowText" lastClr="000000"/>
                </a:solidFill>
                <a:effectLst/>
                <a:uLnTx/>
                <a:uFillTx/>
                <a:latin typeface="Trebuchet MS"/>
                <a:cs typeface="Trebuchet MS"/>
              </a:rPr>
              <a:t>du</a:t>
            </a:r>
            <a:r>
              <a:rPr kumimoji="0" sz="1600" b="0" i="0" u="none" strike="noStrike" kern="0" cap="none" spc="-25" normalizeH="0" baseline="0" noProof="0" dirty="0">
                <a:ln>
                  <a:noFill/>
                </a:ln>
                <a:solidFill>
                  <a:sysClr val="windowText" lastClr="000000"/>
                </a:solidFill>
                <a:effectLst/>
                <a:uLnTx/>
                <a:uFillTx/>
                <a:latin typeface="Trebuchet MS"/>
                <a:cs typeface="Trebuchet MS"/>
              </a:rPr>
              <a:t> </a:t>
            </a:r>
            <a:r>
              <a:rPr kumimoji="0" sz="1600" b="0" i="0" u="none" strike="noStrike" kern="0" cap="none" spc="0" normalizeH="0" baseline="0" noProof="0" dirty="0">
                <a:ln>
                  <a:noFill/>
                </a:ln>
                <a:solidFill>
                  <a:sysClr val="windowText" lastClr="000000"/>
                </a:solidFill>
                <a:effectLst/>
                <a:uLnTx/>
                <a:uFillTx/>
                <a:latin typeface="Trebuchet MS"/>
                <a:cs typeface="Trebuchet MS"/>
              </a:rPr>
              <a:t>fait</a:t>
            </a:r>
            <a:r>
              <a:rPr kumimoji="0" sz="1600" b="0" i="0" u="none" strike="noStrike" kern="0" cap="none" spc="-25" normalizeH="0" baseline="0" noProof="0" dirty="0">
                <a:ln>
                  <a:noFill/>
                </a:ln>
                <a:solidFill>
                  <a:sysClr val="windowText" lastClr="000000"/>
                </a:solidFill>
                <a:effectLst/>
                <a:uLnTx/>
                <a:uFillTx/>
                <a:latin typeface="Trebuchet MS"/>
                <a:cs typeface="Trebuchet MS"/>
              </a:rPr>
              <a:t> du </a:t>
            </a:r>
            <a:r>
              <a:rPr kumimoji="0" sz="1600" b="0" i="0" u="none" strike="noStrike" kern="0" cap="none" spc="0" normalizeH="0" baseline="0" noProof="0" dirty="0">
                <a:ln>
                  <a:noFill/>
                </a:ln>
                <a:solidFill>
                  <a:sysClr val="windowText" lastClr="000000"/>
                </a:solidFill>
                <a:effectLst/>
                <a:uLnTx/>
                <a:uFillTx/>
                <a:latin typeface="Trebuchet MS"/>
                <a:cs typeface="Trebuchet MS"/>
              </a:rPr>
              <a:t>taux</a:t>
            </a:r>
            <a:r>
              <a:rPr kumimoji="0" sz="1600" b="0" i="0" u="none" strike="noStrike" kern="0" cap="none" spc="-30" normalizeH="0" baseline="0" noProof="0" dirty="0">
                <a:ln>
                  <a:noFill/>
                </a:ln>
                <a:solidFill>
                  <a:sysClr val="windowText" lastClr="000000"/>
                </a:solidFill>
                <a:effectLst/>
                <a:uLnTx/>
                <a:uFillTx/>
                <a:latin typeface="Trebuchet MS"/>
                <a:cs typeface="Trebuchet MS"/>
              </a:rPr>
              <a:t> </a:t>
            </a:r>
            <a:r>
              <a:rPr kumimoji="0" sz="1600" b="0" i="0" u="none" strike="noStrike" kern="0" cap="none" spc="0" normalizeH="0" baseline="0" noProof="0" dirty="0">
                <a:ln>
                  <a:noFill/>
                </a:ln>
                <a:solidFill>
                  <a:sysClr val="windowText" lastClr="000000"/>
                </a:solidFill>
                <a:effectLst/>
                <a:uLnTx/>
                <a:uFillTx/>
                <a:latin typeface="Trebuchet MS"/>
                <a:cs typeface="Trebuchet MS"/>
              </a:rPr>
              <a:t>d’activité</a:t>
            </a:r>
            <a:r>
              <a:rPr kumimoji="0" sz="1600" b="0" i="0" u="none" strike="noStrike" kern="0" cap="none" spc="-15" normalizeH="0" baseline="0" noProof="0" dirty="0">
                <a:ln>
                  <a:noFill/>
                </a:ln>
                <a:solidFill>
                  <a:sysClr val="windowText" lastClr="000000"/>
                </a:solidFill>
                <a:effectLst/>
                <a:uLnTx/>
                <a:uFillTx/>
                <a:latin typeface="Trebuchet MS"/>
                <a:cs typeface="Trebuchet MS"/>
              </a:rPr>
              <a:t> </a:t>
            </a:r>
            <a:r>
              <a:rPr kumimoji="0" sz="1600" b="0" i="0" u="none" strike="noStrike" kern="0" cap="none" spc="0" normalizeH="0" baseline="0" noProof="0" dirty="0">
                <a:ln>
                  <a:noFill/>
                </a:ln>
                <a:solidFill>
                  <a:sysClr val="windowText" lastClr="000000"/>
                </a:solidFill>
                <a:effectLst/>
                <a:uLnTx/>
                <a:uFillTx/>
                <a:latin typeface="Trebuchet MS"/>
                <a:cs typeface="Trebuchet MS"/>
              </a:rPr>
              <a:t>des</a:t>
            </a:r>
            <a:r>
              <a:rPr kumimoji="0" sz="1600" b="0" i="0" u="none" strike="noStrike" kern="0" cap="none" spc="-15" normalizeH="0" baseline="0" noProof="0" dirty="0">
                <a:ln>
                  <a:noFill/>
                </a:ln>
                <a:solidFill>
                  <a:sysClr val="windowText" lastClr="000000"/>
                </a:solidFill>
                <a:effectLst/>
                <a:uLnTx/>
                <a:uFillTx/>
                <a:latin typeface="Trebuchet MS"/>
                <a:cs typeface="Trebuchet MS"/>
              </a:rPr>
              <a:t> </a:t>
            </a:r>
            <a:r>
              <a:rPr kumimoji="0" sz="1600" b="0" i="0" u="none" strike="noStrike" kern="0" cap="none" spc="-10" normalizeH="0" baseline="0" noProof="0" dirty="0">
                <a:ln>
                  <a:noFill/>
                </a:ln>
                <a:solidFill>
                  <a:sysClr val="windowText" lastClr="000000"/>
                </a:solidFill>
                <a:effectLst/>
                <a:uLnTx/>
                <a:uFillTx/>
                <a:latin typeface="Trebuchet MS"/>
                <a:cs typeface="Trebuchet MS"/>
              </a:rPr>
              <a:t>50-</a:t>
            </a:r>
            <a:r>
              <a:rPr kumimoji="0" sz="1600" b="0" i="0" u="none" strike="noStrike" kern="0" cap="none" spc="0" normalizeH="0" baseline="0" noProof="0" dirty="0">
                <a:ln>
                  <a:noFill/>
                </a:ln>
                <a:solidFill>
                  <a:sysClr val="windowText" lastClr="000000"/>
                </a:solidFill>
                <a:effectLst/>
                <a:uLnTx/>
                <a:uFillTx/>
                <a:latin typeface="Trebuchet MS"/>
                <a:cs typeface="Trebuchet MS"/>
              </a:rPr>
              <a:t>64</a:t>
            </a:r>
            <a:r>
              <a:rPr kumimoji="0" sz="1600" b="0" i="0" u="none" strike="noStrike" kern="0" cap="none" spc="-20" normalizeH="0" baseline="0" noProof="0" dirty="0">
                <a:ln>
                  <a:noFill/>
                </a:ln>
                <a:solidFill>
                  <a:sysClr val="windowText" lastClr="000000"/>
                </a:solidFill>
                <a:effectLst/>
                <a:uLnTx/>
                <a:uFillTx/>
                <a:latin typeface="Trebuchet MS"/>
                <a:cs typeface="Trebuchet MS"/>
              </a:rPr>
              <a:t> </a:t>
            </a:r>
            <a:r>
              <a:rPr kumimoji="0" sz="1600" b="0" i="0" u="none" strike="noStrike" kern="0" cap="none" spc="0" normalizeH="0" baseline="0" noProof="0" dirty="0">
                <a:ln>
                  <a:noFill/>
                </a:ln>
                <a:solidFill>
                  <a:sysClr val="windowText" lastClr="000000"/>
                </a:solidFill>
                <a:effectLst/>
                <a:uLnTx/>
                <a:uFillTx/>
                <a:latin typeface="Trebuchet MS"/>
                <a:cs typeface="Trebuchet MS"/>
              </a:rPr>
              <a:t>ans</a:t>
            </a:r>
            <a:r>
              <a:rPr kumimoji="0" sz="1600" b="0" i="0" u="none" strike="noStrike" kern="0" cap="none" spc="-15" normalizeH="0" baseline="0" noProof="0" dirty="0">
                <a:ln>
                  <a:noFill/>
                </a:ln>
                <a:solidFill>
                  <a:sysClr val="windowText" lastClr="000000"/>
                </a:solidFill>
                <a:effectLst/>
                <a:uLnTx/>
                <a:uFillTx/>
                <a:latin typeface="Trebuchet MS"/>
                <a:cs typeface="Trebuchet MS"/>
              </a:rPr>
              <a:t> </a:t>
            </a:r>
            <a:r>
              <a:rPr kumimoji="0" sz="1600" b="0" i="0" u="none" strike="noStrike" kern="0" cap="none" spc="0" normalizeH="0" baseline="0" noProof="0" dirty="0">
                <a:ln>
                  <a:noFill/>
                </a:ln>
                <a:solidFill>
                  <a:sysClr val="windowText" lastClr="000000"/>
                </a:solidFill>
                <a:effectLst/>
                <a:uLnTx/>
                <a:uFillTx/>
                <a:latin typeface="Trebuchet MS"/>
                <a:cs typeface="Trebuchet MS"/>
              </a:rPr>
              <a:t>et</a:t>
            </a:r>
            <a:r>
              <a:rPr kumimoji="0" sz="1600" b="0" i="0" u="none" strike="noStrike" kern="0" cap="none" spc="-15" normalizeH="0" baseline="0" noProof="0" dirty="0">
                <a:ln>
                  <a:noFill/>
                </a:ln>
                <a:solidFill>
                  <a:sysClr val="windowText" lastClr="000000"/>
                </a:solidFill>
                <a:effectLst/>
                <a:uLnTx/>
                <a:uFillTx/>
                <a:latin typeface="Trebuchet MS"/>
                <a:cs typeface="Trebuchet MS"/>
              </a:rPr>
              <a:t> </a:t>
            </a:r>
            <a:r>
              <a:rPr kumimoji="0" sz="1600" b="0" i="0" u="none" strike="noStrike" kern="0" cap="none" spc="0" normalizeH="0" baseline="0" noProof="0" dirty="0">
                <a:ln>
                  <a:noFill/>
                </a:ln>
                <a:solidFill>
                  <a:sysClr val="windowText" lastClr="000000"/>
                </a:solidFill>
                <a:effectLst/>
                <a:uLnTx/>
                <a:uFillTx/>
                <a:latin typeface="Trebuchet MS"/>
                <a:cs typeface="Trebuchet MS"/>
              </a:rPr>
              <a:t>du</a:t>
            </a:r>
            <a:r>
              <a:rPr kumimoji="0" sz="1600" b="0" i="0" u="none" strike="noStrike" kern="0" cap="none" spc="-15" normalizeH="0" baseline="0" noProof="0" dirty="0">
                <a:ln>
                  <a:noFill/>
                </a:ln>
                <a:solidFill>
                  <a:sysClr val="windowText" lastClr="000000"/>
                </a:solidFill>
                <a:effectLst/>
                <a:uLnTx/>
                <a:uFillTx/>
                <a:latin typeface="Trebuchet MS"/>
                <a:cs typeface="Trebuchet MS"/>
              </a:rPr>
              <a:t> </a:t>
            </a:r>
            <a:r>
              <a:rPr kumimoji="0" sz="1600" b="0" i="0" u="none" strike="noStrike" kern="0" cap="none" spc="-10" normalizeH="0" baseline="0" noProof="0" dirty="0">
                <a:ln>
                  <a:noFill/>
                </a:ln>
                <a:solidFill>
                  <a:sysClr val="windowText" lastClr="000000"/>
                </a:solidFill>
                <a:effectLst/>
                <a:uLnTx/>
                <a:uFillTx/>
                <a:latin typeface="Trebuchet MS"/>
                <a:cs typeface="Trebuchet MS"/>
              </a:rPr>
              <a:t>période </a:t>
            </a:r>
            <a:r>
              <a:rPr kumimoji="0" sz="1600" b="0" i="0" u="none" strike="noStrike" kern="0" cap="none" spc="0" normalizeH="0" baseline="0" noProof="0" dirty="0">
                <a:ln>
                  <a:noFill/>
                </a:ln>
                <a:solidFill>
                  <a:sysClr val="windowText" lastClr="000000"/>
                </a:solidFill>
                <a:effectLst/>
                <a:uLnTx/>
                <a:uFillTx/>
                <a:latin typeface="Trebuchet MS"/>
                <a:cs typeface="Trebuchet MS"/>
              </a:rPr>
              <a:t>de</a:t>
            </a:r>
            <a:r>
              <a:rPr kumimoji="0" sz="1600" b="0" i="0" u="none" strike="noStrike" kern="0" cap="none" spc="-25" normalizeH="0" baseline="0" noProof="0" dirty="0">
                <a:ln>
                  <a:noFill/>
                </a:ln>
                <a:solidFill>
                  <a:sysClr val="windowText" lastClr="000000"/>
                </a:solidFill>
                <a:effectLst/>
                <a:uLnTx/>
                <a:uFillTx/>
                <a:latin typeface="Trebuchet MS"/>
                <a:cs typeface="Trebuchet MS"/>
              </a:rPr>
              <a:t> </a:t>
            </a:r>
            <a:r>
              <a:rPr kumimoji="0" sz="1600" b="0" i="0" u="none" strike="noStrike" kern="0" cap="none" spc="0" normalizeH="0" baseline="0" noProof="0" dirty="0">
                <a:ln>
                  <a:noFill/>
                </a:ln>
                <a:solidFill>
                  <a:sysClr val="windowText" lastClr="000000"/>
                </a:solidFill>
                <a:effectLst/>
                <a:uLnTx/>
                <a:uFillTx/>
                <a:latin typeface="Trebuchet MS"/>
                <a:cs typeface="Trebuchet MS"/>
              </a:rPr>
              <a:t>précarité,</a:t>
            </a:r>
            <a:r>
              <a:rPr kumimoji="0" sz="1600" b="0" i="0" u="none" strike="noStrike" kern="0" cap="none" spc="-25" normalizeH="0" baseline="0" noProof="0" dirty="0">
                <a:ln>
                  <a:noFill/>
                </a:ln>
                <a:solidFill>
                  <a:sysClr val="windowText" lastClr="000000"/>
                </a:solidFill>
                <a:effectLst/>
                <a:uLnTx/>
                <a:uFillTx/>
                <a:latin typeface="Trebuchet MS"/>
                <a:cs typeface="Trebuchet MS"/>
              </a:rPr>
              <a:t> </a:t>
            </a:r>
            <a:r>
              <a:rPr kumimoji="0" sz="1600" b="0" i="0" u="none" strike="noStrike" kern="0" cap="none" spc="0" normalizeH="0" baseline="0" noProof="0" dirty="0">
                <a:ln>
                  <a:noFill/>
                </a:ln>
                <a:solidFill>
                  <a:sysClr val="windowText" lastClr="000000"/>
                </a:solidFill>
                <a:effectLst/>
                <a:uLnTx/>
                <a:uFillTx/>
                <a:latin typeface="Trebuchet MS"/>
                <a:cs typeface="Trebuchet MS"/>
              </a:rPr>
              <a:t>là</a:t>
            </a:r>
            <a:r>
              <a:rPr kumimoji="0" sz="1600" b="0" i="0" u="none" strike="noStrike" kern="0" cap="none" spc="-25" normalizeH="0" baseline="0" noProof="0" dirty="0">
                <a:ln>
                  <a:noFill/>
                </a:ln>
                <a:solidFill>
                  <a:sysClr val="windowText" lastClr="000000"/>
                </a:solidFill>
                <a:effectLst/>
                <a:uLnTx/>
                <a:uFillTx/>
                <a:latin typeface="Trebuchet MS"/>
                <a:cs typeface="Trebuchet MS"/>
              </a:rPr>
              <a:t> </a:t>
            </a:r>
            <a:r>
              <a:rPr kumimoji="0" sz="1600" b="0" i="0" u="none" strike="noStrike" kern="0" cap="none" spc="0" normalizeH="0" baseline="0" noProof="0" dirty="0">
                <a:ln>
                  <a:noFill/>
                </a:ln>
                <a:solidFill>
                  <a:sysClr val="windowText" lastClr="000000"/>
                </a:solidFill>
                <a:effectLst/>
                <a:uLnTx/>
                <a:uFillTx/>
                <a:latin typeface="Trebuchet MS"/>
                <a:cs typeface="Trebuchet MS"/>
              </a:rPr>
              <a:t>aussi</a:t>
            </a:r>
            <a:r>
              <a:rPr kumimoji="0" sz="1600" b="0" i="0" u="none" strike="noStrike" kern="0" cap="none" spc="-20" normalizeH="0" baseline="0" noProof="0" dirty="0">
                <a:ln>
                  <a:noFill/>
                </a:ln>
                <a:solidFill>
                  <a:sysClr val="windowText" lastClr="000000"/>
                </a:solidFill>
                <a:effectLst/>
                <a:uLnTx/>
                <a:uFillTx/>
                <a:latin typeface="Trebuchet MS"/>
                <a:cs typeface="Trebuchet MS"/>
              </a:rPr>
              <a:t> </a:t>
            </a:r>
            <a:r>
              <a:rPr kumimoji="0" sz="1600" b="0" i="0" u="none" strike="noStrike" kern="0" cap="none" spc="-10" normalizeH="0" baseline="0" noProof="0" dirty="0">
                <a:ln>
                  <a:noFill/>
                </a:ln>
                <a:solidFill>
                  <a:sysClr val="windowText" lastClr="000000"/>
                </a:solidFill>
                <a:effectLst/>
                <a:uLnTx/>
                <a:uFillTx/>
                <a:latin typeface="Trebuchet MS"/>
                <a:cs typeface="Trebuchet MS"/>
              </a:rPr>
              <a:t>particulièrement </a:t>
            </a:r>
            <a:r>
              <a:rPr kumimoji="0" sz="1600" b="0" i="0" u="none" strike="noStrike" kern="0" cap="none" spc="0" normalizeH="0" baseline="0" noProof="0" dirty="0">
                <a:ln>
                  <a:noFill/>
                </a:ln>
                <a:solidFill>
                  <a:sysClr val="windowText" lastClr="000000"/>
                </a:solidFill>
                <a:effectLst/>
                <a:uLnTx/>
                <a:uFillTx/>
                <a:latin typeface="Trebuchet MS"/>
                <a:cs typeface="Trebuchet MS"/>
              </a:rPr>
              <a:t>impactant</a:t>
            </a:r>
            <a:r>
              <a:rPr kumimoji="0" sz="1600" b="0" i="0" u="none" strike="noStrike" kern="0" cap="none" spc="-30" normalizeH="0" baseline="0" noProof="0" dirty="0">
                <a:ln>
                  <a:noFill/>
                </a:ln>
                <a:solidFill>
                  <a:sysClr val="windowText" lastClr="000000"/>
                </a:solidFill>
                <a:effectLst/>
                <a:uLnTx/>
                <a:uFillTx/>
                <a:latin typeface="Trebuchet MS"/>
                <a:cs typeface="Trebuchet MS"/>
              </a:rPr>
              <a:t> </a:t>
            </a:r>
            <a:r>
              <a:rPr kumimoji="0" sz="1600" b="0" i="0" u="none" strike="noStrike" kern="0" cap="none" spc="0" normalizeH="0" baseline="0" noProof="0" dirty="0">
                <a:ln>
                  <a:noFill/>
                </a:ln>
                <a:solidFill>
                  <a:sysClr val="windowText" lastClr="000000"/>
                </a:solidFill>
                <a:effectLst/>
                <a:uLnTx/>
                <a:uFillTx/>
                <a:latin typeface="Trebuchet MS"/>
                <a:cs typeface="Trebuchet MS"/>
              </a:rPr>
              <a:t>chez</a:t>
            </a:r>
            <a:r>
              <a:rPr kumimoji="0" sz="1600" b="0" i="0" u="none" strike="noStrike" kern="0" cap="none" spc="-25" normalizeH="0" baseline="0" noProof="0" dirty="0">
                <a:ln>
                  <a:noFill/>
                </a:ln>
                <a:solidFill>
                  <a:sysClr val="windowText" lastClr="000000"/>
                </a:solidFill>
                <a:effectLst/>
                <a:uLnTx/>
                <a:uFillTx/>
                <a:latin typeface="Trebuchet MS"/>
                <a:cs typeface="Trebuchet MS"/>
              </a:rPr>
              <a:t> </a:t>
            </a:r>
            <a:r>
              <a:rPr kumimoji="0" sz="1600" b="0" i="0" u="none" strike="noStrike" kern="0" cap="none" spc="0" normalizeH="0" baseline="0" noProof="0" dirty="0">
                <a:ln>
                  <a:noFill/>
                </a:ln>
                <a:solidFill>
                  <a:sysClr val="windowText" lastClr="000000"/>
                </a:solidFill>
                <a:effectLst/>
                <a:uLnTx/>
                <a:uFillTx/>
                <a:latin typeface="Trebuchet MS"/>
                <a:cs typeface="Trebuchet MS"/>
              </a:rPr>
              <a:t>les</a:t>
            </a:r>
            <a:r>
              <a:rPr kumimoji="0" sz="1600" b="0" i="0" u="none" strike="noStrike" kern="0" cap="none" spc="-25" normalizeH="0" baseline="0" noProof="0" dirty="0">
                <a:ln>
                  <a:noFill/>
                </a:ln>
                <a:solidFill>
                  <a:sysClr val="windowText" lastClr="000000"/>
                </a:solidFill>
                <a:effectLst/>
                <a:uLnTx/>
                <a:uFillTx/>
                <a:latin typeface="Trebuchet MS"/>
                <a:cs typeface="Trebuchet MS"/>
              </a:rPr>
              <a:t> </a:t>
            </a:r>
            <a:r>
              <a:rPr kumimoji="0" sz="1600" b="0" i="0" u="none" strike="noStrike" kern="0" cap="none" spc="-10" normalizeH="0" baseline="0" noProof="0" dirty="0">
                <a:ln>
                  <a:noFill/>
                </a:ln>
                <a:solidFill>
                  <a:sysClr val="windowText" lastClr="000000"/>
                </a:solidFill>
                <a:effectLst/>
                <a:uLnTx/>
                <a:uFillTx/>
                <a:latin typeface="Trebuchet MS"/>
                <a:cs typeface="Trebuchet MS"/>
              </a:rPr>
              <a:t>femmes</a:t>
            </a:r>
            <a:endParaRPr kumimoji="0" sz="1600" b="0" i="0" u="none" strike="noStrike" kern="0" cap="none" spc="0" normalizeH="0" baseline="0" noProof="0">
              <a:ln>
                <a:noFill/>
              </a:ln>
              <a:solidFill>
                <a:sysClr val="windowText" lastClr="000000"/>
              </a:solidFill>
              <a:effectLst/>
              <a:uLnTx/>
              <a:uFillTx/>
              <a:latin typeface="Trebuchet MS"/>
              <a:cs typeface="Trebuchet MS"/>
            </a:endParaRPr>
          </a:p>
        </p:txBody>
      </p:sp>
      <p:grpSp>
        <p:nvGrpSpPr>
          <p:cNvPr id="19" name="object 11">
            <a:extLst>
              <a:ext uri="{FF2B5EF4-FFF2-40B4-BE49-F238E27FC236}">
                <a16:creationId xmlns:a16="http://schemas.microsoft.com/office/drawing/2014/main" id="{63770173-3E90-595E-660D-CEBD2B506C52}"/>
              </a:ext>
            </a:extLst>
          </p:cNvPr>
          <p:cNvGrpSpPr/>
          <p:nvPr/>
        </p:nvGrpSpPr>
        <p:grpSpPr>
          <a:xfrm>
            <a:off x="5584449" y="4775974"/>
            <a:ext cx="781050" cy="572135"/>
            <a:chOff x="4899500" y="4964659"/>
            <a:chExt cx="781050" cy="572135"/>
          </a:xfrm>
        </p:grpSpPr>
        <p:sp>
          <p:nvSpPr>
            <p:cNvPr id="20" name="object 12">
              <a:extLst>
                <a:ext uri="{FF2B5EF4-FFF2-40B4-BE49-F238E27FC236}">
                  <a16:creationId xmlns:a16="http://schemas.microsoft.com/office/drawing/2014/main" id="{C30A6845-D980-E1F3-94AE-4381222FF6ED}"/>
                </a:ext>
              </a:extLst>
            </p:cNvPr>
            <p:cNvSpPr/>
            <p:nvPr/>
          </p:nvSpPr>
          <p:spPr>
            <a:xfrm>
              <a:off x="4912200" y="4977359"/>
              <a:ext cx="755650" cy="546735"/>
            </a:xfrm>
            <a:custGeom>
              <a:avLst/>
              <a:gdLst/>
              <a:ahLst/>
              <a:cxnLst/>
              <a:rect l="l" t="t" r="r" b="b"/>
              <a:pathLst>
                <a:path w="755650" h="546735">
                  <a:moveTo>
                    <a:pt x="482400" y="0"/>
                  </a:moveTo>
                  <a:lnTo>
                    <a:pt x="482400" y="136620"/>
                  </a:lnTo>
                  <a:lnTo>
                    <a:pt x="0" y="136620"/>
                  </a:lnTo>
                  <a:lnTo>
                    <a:pt x="0" y="409860"/>
                  </a:lnTo>
                  <a:lnTo>
                    <a:pt x="482400" y="409860"/>
                  </a:lnTo>
                  <a:lnTo>
                    <a:pt x="482400" y="546481"/>
                  </a:lnTo>
                  <a:lnTo>
                    <a:pt x="755641" y="273240"/>
                  </a:lnTo>
                  <a:lnTo>
                    <a:pt x="482400" y="0"/>
                  </a:lnTo>
                  <a:close/>
                </a:path>
              </a:pathLst>
            </a:custGeom>
            <a:solidFill>
              <a:srgbClr val="D20012"/>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1" name="object 13">
              <a:extLst>
                <a:ext uri="{FF2B5EF4-FFF2-40B4-BE49-F238E27FC236}">
                  <a16:creationId xmlns:a16="http://schemas.microsoft.com/office/drawing/2014/main" id="{296BBEA0-D89F-F0C4-885E-DB43FB38606F}"/>
                </a:ext>
              </a:extLst>
            </p:cNvPr>
            <p:cNvSpPr/>
            <p:nvPr/>
          </p:nvSpPr>
          <p:spPr>
            <a:xfrm>
              <a:off x="4912200" y="4977359"/>
              <a:ext cx="755650" cy="546735"/>
            </a:xfrm>
            <a:custGeom>
              <a:avLst/>
              <a:gdLst/>
              <a:ahLst/>
              <a:cxnLst/>
              <a:rect l="l" t="t" r="r" b="b"/>
              <a:pathLst>
                <a:path w="755650" h="546735">
                  <a:moveTo>
                    <a:pt x="482400" y="409860"/>
                  </a:moveTo>
                  <a:lnTo>
                    <a:pt x="482400" y="546481"/>
                  </a:lnTo>
                  <a:lnTo>
                    <a:pt x="755640" y="273240"/>
                  </a:lnTo>
                  <a:lnTo>
                    <a:pt x="482400" y="0"/>
                  </a:lnTo>
                  <a:lnTo>
                    <a:pt x="482400" y="136620"/>
                  </a:lnTo>
                  <a:lnTo>
                    <a:pt x="0" y="136620"/>
                  </a:lnTo>
                  <a:lnTo>
                    <a:pt x="0" y="409860"/>
                  </a:lnTo>
                  <a:lnTo>
                    <a:pt x="482400" y="409860"/>
                  </a:lnTo>
                  <a:close/>
                </a:path>
              </a:pathLst>
            </a:custGeom>
            <a:ln w="25400">
              <a:solidFill>
                <a:srgbClr val="99000D"/>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Tree>
    <p:extLst>
      <p:ext uri="{BB962C8B-B14F-4D97-AF65-F5344CB8AC3E}">
        <p14:creationId xmlns:p14="http://schemas.microsoft.com/office/powerpoint/2010/main" val="159887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0" name="Rectangle 41">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51" name="Isosceles Triangle 43">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52" name="Isosceles Triangle 45">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28" name="Image 27">
            <a:extLst>
              <a:ext uri="{FF2B5EF4-FFF2-40B4-BE49-F238E27FC236}">
                <a16:creationId xmlns:a16="http://schemas.microsoft.com/office/drawing/2014/main" id="{29565477-DEAC-4D35-9C60-2531AC50D0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952" y="0"/>
            <a:ext cx="665597" cy="847725"/>
          </a:xfrm>
          <a:prstGeom prst="rect">
            <a:avLst/>
          </a:prstGeom>
        </p:spPr>
      </p:pic>
      <p:sp>
        <p:nvSpPr>
          <p:cNvPr id="12" name="object 23">
            <a:extLst>
              <a:ext uri="{FF2B5EF4-FFF2-40B4-BE49-F238E27FC236}">
                <a16:creationId xmlns:a16="http://schemas.microsoft.com/office/drawing/2014/main" id="{E7BB8510-4273-D50A-E28E-B2E9D442D63C}"/>
              </a:ext>
            </a:extLst>
          </p:cNvPr>
          <p:cNvSpPr txBox="1">
            <a:spLocks noGrp="1"/>
          </p:cNvSpPr>
          <p:nvPr>
            <p:ph type="title"/>
          </p:nvPr>
        </p:nvSpPr>
        <p:spPr>
          <a:xfrm>
            <a:off x="1290637" y="1930445"/>
            <a:ext cx="9820275" cy="751488"/>
          </a:xfrm>
          <a:prstGeom prst="rect">
            <a:avLst/>
          </a:prstGeom>
        </p:spPr>
        <p:txBody>
          <a:bodyPr vert="horz" wrap="square" lIns="0" tIns="12700" rIns="0" bIns="0" rtlCol="0">
            <a:spAutoFit/>
          </a:bodyPr>
          <a:lstStyle/>
          <a:p>
            <a:pPr marL="12700">
              <a:lnSpc>
                <a:spcPct val="100000"/>
              </a:lnSpc>
              <a:spcBef>
                <a:spcPts val="100"/>
              </a:spcBef>
            </a:pPr>
            <a:r>
              <a:rPr sz="4800" b="1" i="1" dirty="0">
                <a:latin typeface="Trebuchet MS"/>
                <a:cs typeface="Trebuchet MS"/>
              </a:rPr>
              <a:t>La</a:t>
            </a:r>
            <a:r>
              <a:rPr sz="4800" b="1" i="1" spc="-20" dirty="0">
                <a:latin typeface="Trebuchet MS"/>
                <a:cs typeface="Trebuchet MS"/>
              </a:rPr>
              <a:t> </a:t>
            </a:r>
            <a:r>
              <a:rPr sz="4800" b="1" i="1" dirty="0">
                <a:latin typeface="Trebuchet MS"/>
                <a:cs typeface="Trebuchet MS"/>
              </a:rPr>
              <a:t>retraite</a:t>
            </a:r>
            <a:r>
              <a:rPr sz="4800" b="1" i="1" spc="-15" dirty="0">
                <a:latin typeface="Trebuchet MS"/>
                <a:cs typeface="Trebuchet MS"/>
              </a:rPr>
              <a:t> </a:t>
            </a:r>
            <a:r>
              <a:rPr sz="4800" b="1" i="1" dirty="0">
                <a:latin typeface="Trebuchet MS"/>
                <a:cs typeface="Trebuchet MS"/>
              </a:rPr>
              <a:t>:</a:t>
            </a:r>
            <a:r>
              <a:rPr sz="4800" b="1" i="1" spc="-15" dirty="0">
                <a:latin typeface="Trebuchet MS"/>
                <a:cs typeface="Trebuchet MS"/>
              </a:rPr>
              <a:t> </a:t>
            </a:r>
            <a:r>
              <a:rPr sz="4800" b="1" i="1" dirty="0">
                <a:latin typeface="Trebuchet MS"/>
                <a:cs typeface="Trebuchet MS"/>
              </a:rPr>
              <a:t>un</a:t>
            </a:r>
            <a:r>
              <a:rPr sz="4800" b="1" i="1" spc="-20" dirty="0">
                <a:latin typeface="Trebuchet MS"/>
                <a:cs typeface="Trebuchet MS"/>
              </a:rPr>
              <a:t> </a:t>
            </a:r>
            <a:r>
              <a:rPr sz="4800" b="1" i="1" dirty="0">
                <a:latin typeface="Trebuchet MS"/>
                <a:cs typeface="Trebuchet MS"/>
              </a:rPr>
              <a:t>choix</a:t>
            </a:r>
            <a:r>
              <a:rPr sz="4800" b="1" i="1" spc="-15" dirty="0">
                <a:latin typeface="Trebuchet MS"/>
                <a:cs typeface="Trebuchet MS"/>
              </a:rPr>
              <a:t> </a:t>
            </a:r>
            <a:r>
              <a:rPr sz="4800" b="1" i="1" dirty="0">
                <a:latin typeface="Trebuchet MS"/>
                <a:cs typeface="Trebuchet MS"/>
              </a:rPr>
              <a:t>de</a:t>
            </a:r>
            <a:r>
              <a:rPr sz="4800" b="1" i="1" spc="-15" dirty="0">
                <a:latin typeface="Trebuchet MS"/>
                <a:cs typeface="Trebuchet MS"/>
              </a:rPr>
              <a:t> </a:t>
            </a:r>
            <a:r>
              <a:rPr lang="fr-FR" sz="4800" b="1" i="1" spc="-10" dirty="0">
                <a:latin typeface="Trebuchet MS"/>
                <a:cs typeface="Trebuchet MS"/>
              </a:rPr>
              <a:t>société !</a:t>
            </a:r>
            <a:endParaRPr sz="4800" dirty="0">
              <a:latin typeface="Trebuchet MS"/>
              <a:cs typeface="Trebuchet MS"/>
            </a:endParaRPr>
          </a:p>
        </p:txBody>
      </p:sp>
      <p:sp>
        <p:nvSpPr>
          <p:cNvPr id="13" name="object 26">
            <a:extLst>
              <a:ext uri="{FF2B5EF4-FFF2-40B4-BE49-F238E27FC236}">
                <a16:creationId xmlns:a16="http://schemas.microsoft.com/office/drawing/2014/main" id="{BCF03546-FF5C-A11B-61DE-D6412CD8E3A1}"/>
              </a:ext>
            </a:extLst>
          </p:cNvPr>
          <p:cNvSpPr txBox="1"/>
          <p:nvPr/>
        </p:nvSpPr>
        <p:spPr>
          <a:xfrm>
            <a:off x="923925" y="2986405"/>
            <a:ext cx="10553700" cy="1290097"/>
          </a:xfrm>
          <a:prstGeom prst="rect">
            <a:avLst/>
          </a:prstGeom>
        </p:spPr>
        <p:txBody>
          <a:bodyPr vert="horz" wrap="square" lIns="0" tIns="33020" rIns="0" bIns="0" rtlCol="0">
            <a:spAutoFit/>
          </a:bodyPr>
          <a:lstStyle/>
          <a:p>
            <a:pPr marL="12700" marR="5080" lvl="0" indent="-635" algn="ctr" defTabSz="914400" eaLnBrk="1" fontAlgn="auto" latinLnBrk="0" hangingPunct="1">
              <a:lnSpc>
                <a:spcPts val="2300"/>
              </a:lnSpc>
              <a:spcBef>
                <a:spcPts val="260"/>
              </a:spcBef>
              <a:spcAft>
                <a:spcPts val="0"/>
              </a:spcAft>
              <a:buClrTx/>
              <a:buSzTx/>
              <a:buFontTx/>
              <a:buNone/>
              <a:tabLst/>
              <a:defRPr/>
            </a:pPr>
            <a:r>
              <a:rPr kumimoji="0" sz="2400" b="0" i="1" u="none" strike="noStrike" kern="0" cap="none" spc="0" normalizeH="0" baseline="0" noProof="0" dirty="0">
                <a:ln>
                  <a:noFill/>
                </a:ln>
                <a:solidFill>
                  <a:sysClr val="windowText" lastClr="000000"/>
                </a:solidFill>
                <a:effectLst/>
                <a:uLnTx/>
                <a:uFillTx/>
                <a:latin typeface="Trebuchet MS"/>
                <a:cs typeface="Trebuchet MS"/>
              </a:rPr>
              <a:t>“Il</a:t>
            </a:r>
            <a:r>
              <a:rPr kumimoji="0" sz="2400" b="0" i="1" u="none" strike="noStrike" kern="0" cap="none" spc="-30"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faut</a:t>
            </a:r>
            <a:r>
              <a:rPr kumimoji="0" sz="2400" b="0" i="1" u="none" strike="noStrike" kern="0" cap="none" spc="-30"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en</a:t>
            </a:r>
            <a:r>
              <a:rPr kumimoji="0" sz="2400" b="0" i="1" u="none" strike="noStrike" kern="0" cap="none" spc="-25"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finir</a:t>
            </a:r>
            <a:r>
              <a:rPr kumimoji="0" sz="2400" b="0" i="1" u="none" strike="noStrike" kern="0" cap="none" spc="-30"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avec</a:t>
            </a:r>
            <a:r>
              <a:rPr kumimoji="0" sz="2400" b="0" i="1" u="none" strike="noStrike" kern="0" cap="none" spc="-25"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la</a:t>
            </a:r>
            <a:r>
              <a:rPr kumimoji="0" sz="2400" b="0" i="1" u="none" strike="noStrike" kern="0" cap="none" spc="-30"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souffrance,</a:t>
            </a:r>
            <a:r>
              <a:rPr kumimoji="0" sz="2400" b="0" i="1" u="none" strike="noStrike" kern="0" cap="none" spc="-30"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l’indignité</a:t>
            </a:r>
            <a:r>
              <a:rPr kumimoji="0" sz="2400" b="0" i="1" u="none" strike="noStrike" kern="0" cap="none" spc="-25"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et</a:t>
            </a:r>
            <a:r>
              <a:rPr kumimoji="0" sz="2400" b="0" i="1" u="none" strike="noStrike" kern="0" cap="none" spc="-30"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l’exclusion.</a:t>
            </a:r>
            <a:r>
              <a:rPr kumimoji="0" sz="2400" b="0" i="1" u="none" strike="noStrike" kern="0" cap="none" spc="-25" normalizeH="0" baseline="0" noProof="0" dirty="0">
                <a:ln>
                  <a:noFill/>
                </a:ln>
                <a:solidFill>
                  <a:sysClr val="windowText" lastClr="000000"/>
                </a:solidFill>
                <a:effectLst/>
                <a:uLnTx/>
                <a:uFillTx/>
                <a:latin typeface="Trebuchet MS"/>
                <a:cs typeface="Trebuchet MS"/>
              </a:rPr>
              <a:t> </a:t>
            </a:r>
            <a:r>
              <a:rPr kumimoji="0" sz="2400" b="0" i="1" u="none" strike="noStrike" kern="0" cap="none" spc="-10" normalizeH="0" baseline="0" noProof="0" dirty="0">
                <a:ln>
                  <a:noFill/>
                </a:ln>
                <a:solidFill>
                  <a:sysClr val="windowText" lastClr="000000"/>
                </a:solidFill>
                <a:effectLst/>
                <a:uLnTx/>
                <a:uFillTx/>
                <a:latin typeface="Trebuchet MS"/>
                <a:cs typeface="Trebuchet MS"/>
              </a:rPr>
              <a:t>Désormais, </a:t>
            </a:r>
            <a:r>
              <a:rPr kumimoji="0" sz="2400" b="0" i="1" u="none" strike="noStrike" kern="0" cap="none" spc="0" normalizeH="0" baseline="0" noProof="0" dirty="0">
                <a:ln>
                  <a:noFill/>
                </a:ln>
                <a:solidFill>
                  <a:sysClr val="windowText" lastClr="000000"/>
                </a:solidFill>
                <a:effectLst/>
                <a:uLnTx/>
                <a:uFillTx/>
                <a:latin typeface="Trebuchet MS"/>
                <a:cs typeface="Trebuchet MS"/>
              </a:rPr>
              <a:t>nous</a:t>
            </a:r>
            <a:r>
              <a:rPr kumimoji="0" sz="2400" b="0" i="1" u="none" strike="noStrike" kern="0" cap="none" spc="-25"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mettrons</a:t>
            </a:r>
            <a:r>
              <a:rPr kumimoji="0" sz="2400" b="0" i="1" u="none" strike="noStrike" kern="0" cap="none" spc="-25"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l’homme</a:t>
            </a:r>
            <a:r>
              <a:rPr kumimoji="0" sz="2400" b="0" i="1" u="none" strike="noStrike" kern="0" cap="none" spc="-25"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à</a:t>
            </a:r>
            <a:r>
              <a:rPr kumimoji="0" sz="2400" b="0" i="1" u="none" strike="noStrike" kern="0" cap="none" spc="-20"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l’abri</a:t>
            </a:r>
            <a:r>
              <a:rPr kumimoji="0" sz="2400" b="0" i="1" u="none" strike="noStrike" kern="0" cap="none" spc="-25"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du</a:t>
            </a:r>
            <a:r>
              <a:rPr kumimoji="0" sz="2400" b="0" i="1" u="none" strike="noStrike" kern="0" cap="none" spc="-25"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besoin.</a:t>
            </a:r>
            <a:r>
              <a:rPr kumimoji="0" sz="2400" b="0" i="1" u="none" strike="noStrike" kern="0" cap="none" spc="-25"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Nous</a:t>
            </a:r>
            <a:r>
              <a:rPr kumimoji="0" sz="2400" b="0" i="1" u="none" strike="noStrike" kern="0" cap="none" spc="-20"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ferons</a:t>
            </a:r>
            <a:r>
              <a:rPr kumimoji="0" sz="2400" b="0" i="1" u="none" strike="noStrike" kern="0" cap="none" spc="-25"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de</a:t>
            </a:r>
            <a:r>
              <a:rPr kumimoji="0" sz="2400" b="0" i="1" u="none" strike="noStrike" kern="0" cap="none" spc="-25"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la</a:t>
            </a:r>
            <a:r>
              <a:rPr kumimoji="0" sz="2400" b="0" i="1" u="none" strike="noStrike" kern="0" cap="none" spc="-25"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retraite</a:t>
            </a:r>
            <a:r>
              <a:rPr kumimoji="0" sz="2400" b="0" i="1" u="none" strike="noStrike" kern="0" cap="none" spc="-20" normalizeH="0" baseline="0" noProof="0" dirty="0">
                <a:ln>
                  <a:noFill/>
                </a:ln>
                <a:solidFill>
                  <a:sysClr val="windowText" lastClr="000000"/>
                </a:solidFill>
                <a:effectLst/>
                <a:uLnTx/>
                <a:uFillTx/>
                <a:latin typeface="Trebuchet MS"/>
                <a:cs typeface="Trebuchet MS"/>
              </a:rPr>
              <a:t> </a:t>
            </a:r>
            <a:r>
              <a:rPr kumimoji="0" sz="2400" b="0" i="1" u="none" strike="noStrike" kern="0" cap="none" spc="-25" normalizeH="0" baseline="0" noProof="0" dirty="0">
                <a:ln>
                  <a:noFill/>
                </a:ln>
                <a:solidFill>
                  <a:sysClr val="windowText" lastClr="000000"/>
                </a:solidFill>
                <a:effectLst/>
                <a:uLnTx/>
                <a:uFillTx/>
                <a:latin typeface="Trebuchet MS"/>
                <a:cs typeface="Trebuchet MS"/>
              </a:rPr>
              <a:t>non </a:t>
            </a:r>
            <a:r>
              <a:rPr kumimoji="0" sz="2400" b="0" i="1" u="none" strike="noStrike" kern="0" cap="none" spc="0" normalizeH="0" baseline="0" noProof="0" dirty="0">
                <a:ln>
                  <a:noFill/>
                </a:ln>
                <a:solidFill>
                  <a:sysClr val="windowText" lastClr="000000"/>
                </a:solidFill>
                <a:effectLst/>
                <a:uLnTx/>
                <a:uFillTx/>
                <a:latin typeface="Trebuchet MS"/>
                <a:cs typeface="Trebuchet MS"/>
              </a:rPr>
              <a:t>plus</a:t>
            </a:r>
            <a:r>
              <a:rPr kumimoji="0" sz="2400" b="0" i="1" u="none" strike="noStrike" kern="0" cap="none" spc="-20"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une</a:t>
            </a:r>
            <a:r>
              <a:rPr kumimoji="0" sz="2400" b="0" i="1" u="none" strike="noStrike" kern="0" cap="none" spc="-20"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antichambre</a:t>
            </a:r>
            <a:r>
              <a:rPr kumimoji="0" sz="2400" b="0" i="1" u="none" strike="noStrike" kern="0" cap="none" spc="-20"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de</a:t>
            </a:r>
            <a:r>
              <a:rPr kumimoji="0" sz="2400" b="0" i="1" u="none" strike="noStrike" kern="0" cap="none" spc="-20"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la</a:t>
            </a:r>
            <a:r>
              <a:rPr kumimoji="0" sz="2400" b="0" i="1" u="none" strike="noStrike" kern="0" cap="none" spc="-20"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mort</a:t>
            </a:r>
            <a:r>
              <a:rPr kumimoji="0" sz="2400" b="0" i="1" u="none" strike="noStrike" kern="0" cap="none" spc="-15"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mais</a:t>
            </a:r>
            <a:r>
              <a:rPr kumimoji="0" sz="2400" b="0" i="1" u="none" strike="noStrike" kern="0" cap="none" spc="-20"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une</a:t>
            </a:r>
            <a:r>
              <a:rPr kumimoji="0" sz="2400" b="0" i="1" u="none" strike="noStrike" kern="0" cap="none" spc="-20"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nouvelle</a:t>
            </a:r>
            <a:r>
              <a:rPr kumimoji="0" sz="2400" b="0" i="1" u="none" strike="noStrike" kern="0" cap="none" spc="-20"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étape</a:t>
            </a:r>
            <a:r>
              <a:rPr kumimoji="0" sz="2400" b="0" i="1" u="none" strike="noStrike" kern="0" cap="none" spc="-20"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de</a:t>
            </a:r>
            <a:r>
              <a:rPr kumimoji="0" sz="2400" b="0" i="1" u="none" strike="noStrike" kern="0" cap="none" spc="-20" normalizeH="0" baseline="0" noProof="0" dirty="0">
                <a:ln>
                  <a:noFill/>
                </a:ln>
                <a:solidFill>
                  <a:sysClr val="windowText" lastClr="000000"/>
                </a:solidFill>
                <a:effectLst/>
                <a:uLnTx/>
                <a:uFillTx/>
                <a:latin typeface="Trebuchet MS"/>
                <a:cs typeface="Trebuchet MS"/>
              </a:rPr>
              <a:t> </a:t>
            </a:r>
            <a:r>
              <a:rPr kumimoji="0" sz="2400" b="0" i="1" u="none" strike="noStrike" kern="0" cap="none" spc="0" normalizeH="0" baseline="0" noProof="0" dirty="0">
                <a:ln>
                  <a:noFill/>
                </a:ln>
                <a:solidFill>
                  <a:sysClr val="windowText" lastClr="000000"/>
                </a:solidFill>
                <a:effectLst/>
                <a:uLnTx/>
                <a:uFillTx/>
                <a:latin typeface="Trebuchet MS"/>
                <a:cs typeface="Trebuchet MS"/>
              </a:rPr>
              <a:t>la</a:t>
            </a:r>
            <a:r>
              <a:rPr kumimoji="0" sz="2400" b="0" i="1" u="none" strike="noStrike" kern="0" cap="none" spc="-15" normalizeH="0" baseline="0" noProof="0" dirty="0">
                <a:ln>
                  <a:noFill/>
                </a:ln>
                <a:solidFill>
                  <a:sysClr val="windowText" lastClr="000000"/>
                </a:solidFill>
                <a:effectLst/>
                <a:uLnTx/>
                <a:uFillTx/>
                <a:latin typeface="Trebuchet MS"/>
                <a:cs typeface="Trebuchet MS"/>
              </a:rPr>
              <a:t> </a:t>
            </a:r>
            <a:r>
              <a:rPr kumimoji="0" sz="2400" b="0" i="1" u="none" strike="noStrike" kern="0" cap="none" spc="-10" normalizeH="0" baseline="0" noProof="0" dirty="0">
                <a:ln>
                  <a:noFill/>
                </a:ln>
                <a:solidFill>
                  <a:sysClr val="windowText" lastClr="000000"/>
                </a:solidFill>
                <a:effectLst/>
                <a:uLnTx/>
                <a:uFillTx/>
                <a:latin typeface="Trebuchet MS"/>
                <a:cs typeface="Trebuchet MS"/>
              </a:rPr>
              <a:t>vie.”</a:t>
            </a:r>
            <a:endParaRPr kumimoji="0" sz="2400" b="0" i="0" u="none" strike="noStrike" kern="0" cap="none" spc="0" normalizeH="0" baseline="0" noProof="0" dirty="0">
              <a:ln>
                <a:noFill/>
              </a:ln>
              <a:solidFill>
                <a:sysClr val="windowText" lastClr="000000"/>
              </a:solidFill>
              <a:effectLst/>
              <a:uLnTx/>
              <a:uFillTx/>
              <a:latin typeface="Trebuchet MS"/>
              <a:cs typeface="Trebuchet MS"/>
            </a:endParaRPr>
          </a:p>
          <a:p>
            <a:pPr marL="8255" marR="0" lvl="0" indent="0" algn="ctr" defTabSz="914400" eaLnBrk="1" fontAlgn="auto" latinLnBrk="0" hangingPunct="1">
              <a:lnSpc>
                <a:spcPct val="100000"/>
              </a:lnSpc>
              <a:spcBef>
                <a:spcPts val="525"/>
              </a:spcBef>
              <a:spcAft>
                <a:spcPts val="0"/>
              </a:spcAft>
              <a:buClrTx/>
              <a:buSzTx/>
              <a:buFontTx/>
              <a:buNone/>
              <a:tabLst/>
              <a:defRPr/>
            </a:pPr>
            <a:r>
              <a:rPr kumimoji="0" b="0" i="0" u="none" strike="noStrike" kern="0" cap="none" spc="0" normalizeH="0" baseline="0" noProof="0" dirty="0">
                <a:ln>
                  <a:noFill/>
                </a:ln>
                <a:solidFill>
                  <a:sysClr val="windowText" lastClr="000000"/>
                </a:solidFill>
                <a:effectLst/>
                <a:uLnTx/>
                <a:uFillTx/>
                <a:latin typeface="Trebuchet MS"/>
                <a:cs typeface="Trebuchet MS"/>
              </a:rPr>
              <a:t>Extrait</a:t>
            </a:r>
            <a:r>
              <a:rPr kumimoji="0" b="0" i="0" u="none" strike="noStrike" kern="0" cap="none" spc="-35" normalizeH="0" baseline="0" noProof="0" dirty="0">
                <a:ln>
                  <a:noFill/>
                </a:ln>
                <a:solidFill>
                  <a:sysClr val="windowText" lastClr="000000"/>
                </a:solidFill>
                <a:effectLst/>
                <a:uLnTx/>
                <a:uFillTx/>
                <a:latin typeface="Trebuchet MS"/>
                <a:cs typeface="Trebuchet MS"/>
              </a:rPr>
              <a:t> </a:t>
            </a:r>
            <a:r>
              <a:rPr kumimoji="0" b="0" i="0" u="none" strike="noStrike" kern="0" cap="none" spc="0" normalizeH="0" baseline="0" noProof="0" dirty="0">
                <a:ln>
                  <a:noFill/>
                </a:ln>
                <a:solidFill>
                  <a:sysClr val="windowText" lastClr="000000"/>
                </a:solidFill>
                <a:effectLst/>
                <a:uLnTx/>
                <a:uFillTx/>
                <a:latin typeface="Trebuchet MS"/>
                <a:cs typeface="Trebuchet MS"/>
              </a:rPr>
              <a:t>du</a:t>
            </a:r>
            <a:r>
              <a:rPr kumimoji="0" b="0" i="0" u="none" strike="noStrike" kern="0" cap="none" spc="-25" normalizeH="0" baseline="0" noProof="0" dirty="0">
                <a:ln>
                  <a:noFill/>
                </a:ln>
                <a:solidFill>
                  <a:sysClr val="windowText" lastClr="000000"/>
                </a:solidFill>
                <a:effectLst/>
                <a:uLnTx/>
                <a:uFillTx/>
                <a:latin typeface="Trebuchet MS"/>
                <a:cs typeface="Trebuchet MS"/>
              </a:rPr>
              <a:t> </a:t>
            </a:r>
            <a:r>
              <a:rPr kumimoji="0" b="0" i="0" u="none" strike="noStrike" kern="0" cap="none" spc="0" normalizeH="0" baseline="0" noProof="0" dirty="0">
                <a:ln>
                  <a:noFill/>
                </a:ln>
                <a:solidFill>
                  <a:sysClr val="windowText" lastClr="000000"/>
                </a:solidFill>
                <a:effectLst/>
                <a:uLnTx/>
                <a:uFillTx/>
                <a:latin typeface="Trebuchet MS"/>
                <a:cs typeface="Trebuchet MS"/>
              </a:rPr>
              <a:t>premier</a:t>
            </a:r>
            <a:r>
              <a:rPr kumimoji="0" b="0" i="0" u="none" strike="noStrike" kern="0" cap="none" spc="-20" normalizeH="0" baseline="0" noProof="0" dirty="0">
                <a:ln>
                  <a:noFill/>
                </a:ln>
                <a:solidFill>
                  <a:sysClr val="windowText" lastClr="000000"/>
                </a:solidFill>
                <a:effectLst/>
                <a:uLnTx/>
                <a:uFillTx/>
                <a:latin typeface="Trebuchet MS"/>
                <a:cs typeface="Trebuchet MS"/>
              </a:rPr>
              <a:t> </a:t>
            </a:r>
            <a:r>
              <a:rPr kumimoji="0" b="0" i="0" u="none" strike="noStrike" kern="0" cap="none" spc="0" normalizeH="0" baseline="0" noProof="0" dirty="0">
                <a:ln>
                  <a:noFill/>
                </a:ln>
                <a:solidFill>
                  <a:sysClr val="windowText" lastClr="000000"/>
                </a:solidFill>
                <a:effectLst/>
                <a:uLnTx/>
                <a:uFillTx/>
                <a:latin typeface="Trebuchet MS"/>
                <a:cs typeface="Trebuchet MS"/>
              </a:rPr>
              <a:t>discours</a:t>
            </a:r>
            <a:r>
              <a:rPr kumimoji="0" b="0" i="0" u="none" strike="noStrike" kern="0" cap="none" spc="-25" normalizeH="0" baseline="0" noProof="0" dirty="0">
                <a:ln>
                  <a:noFill/>
                </a:ln>
                <a:solidFill>
                  <a:sysClr val="windowText" lastClr="000000"/>
                </a:solidFill>
                <a:effectLst/>
                <a:uLnTx/>
                <a:uFillTx/>
                <a:latin typeface="Trebuchet MS"/>
                <a:cs typeface="Trebuchet MS"/>
              </a:rPr>
              <a:t> </a:t>
            </a:r>
            <a:r>
              <a:rPr kumimoji="0" b="0" i="0" u="none" strike="noStrike" kern="0" cap="none" spc="0" normalizeH="0" baseline="0" noProof="0" dirty="0">
                <a:ln>
                  <a:noFill/>
                </a:ln>
                <a:solidFill>
                  <a:sysClr val="windowText" lastClr="000000"/>
                </a:solidFill>
                <a:effectLst/>
                <a:uLnTx/>
                <a:uFillTx/>
                <a:latin typeface="Trebuchet MS"/>
                <a:cs typeface="Trebuchet MS"/>
              </a:rPr>
              <a:t>d’Ambroise</a:t>
            </a:r>
            <a:r>
              <a:rPr kumimoji="0" b="0" i="0" u="none" strike="noStrike" kern="0" cap="none" spc="-20" normalizeH="0" baseline="0" noProof="0" dirty="0">
                <a:ln>
                  <a:noFill/>
                </a:ln>
                <a:solidFill>
                  <a:sysClr val="windowText" lastClr="000000"/>
                </a:solidFill>
                <a:effectLst/>
                <a:uLnTx/>
                <a:uFillTx/>
                <a:latin typeface="Trebuchet MS"/>
                <a:cs typeface="Trebuchet MS"/>
              </a:rPr>
              <a:t> </a:t>
            </a:r>
            <a:r>
              <a:rPr kumimoji="0" b="0" i="0" u="none" strike="noStrike" kern="0" cap="none" spc="0" normalizeH="0" baseline="0" noProof="0" dirty="0">
                <a:ln>
                  <a:noFill/>
                </a:ln>
                <a:solidFill>
                  <a:sysClr val="windowText" lastClr="000000"/>
                </a:solidFill>
                <a:effectLst/>
                <a:uLnTx/>
                <a:uFillTx/>
                <a:latin typeface="Trebuchet MS"/>
                <a:cs typeface="Trebuchet MS"/>
              </a:rPr>
              <a:t>Croizat</a:t>
            </a:r>
            <a:r>
              <a:rPr kumimoji="0" b="0" i="0" u="none" strike="noStrike" kern="0" cap="none" spc="-25" normalizeH="0" baseline="0" noProof="0" dirty="0">
                <a:ln>
                  <a:noFill/>
                </a:ln>
                <a:solidFill>
                  <a:sysClr val="windowText" lastClr="000000"/>
                </a:solidFill>
                <a:effectLst/>
                <a:uLnTx/>
                <a:uFillTx/>
                <a:latin typeface="Trebuchet MS"/>
                <a:cs typeface="Trebuchet MS"/>
              </a:rPr>
              <a:t> </a:t>
            </a:r>
            <a:r>
              <a:rPr kumimoji="0" b="0" i="0" u="none" strike="noStrike" kern="0" cap="none" spc="0" normalizeH="0" baseline="0" noProof="0" dirty="0">
                <a:ln>
                  <a:noFill/>
                </a:ln>
                <a:solidFill>
                  <a:sysClr val="windowText" lastClr="000000"/>
                </a:solidFill>
                <a:effectLst/>
                <a:uLnTx/>
                <a:uFillTx/>
                <a:latin typeface="Trebuchet MS"/>
                <a:cs typeface="Trebuchet MS"/>
              </a:rPr>
              <a:t>en</a:t>
            </a:r>
            <a:r>
              <a:rPr kumimoji="0" b="0" i="0" u="none" strike="noStrike" kern="0" cap="none" spc="-20" normalizeH="0" baseline="0" noProof="0" dirty="0">
                <a:ln>
                  <a:noFill/>
                </a:ln>
                <a:solidFill>
                  <a:sysClr val="windowText" lastClr="000000"/>
                </a:solidFill>
                <a:effectLst/>
                <a:uLnTx/>
                <a:uFillTx/>
                <a:latin typeface="Trebuchet MS"/>
                <a:cs typeface="Trebuchet MS"/>
              </a:rPr>
              <a:t> </a:t>
            </a:r>
            <a:r>
              <a:rPr kumimoji="0" b="0" i="0" u="none" strike="noStrike" kern="0" cap="none" spc="0" normalizeH="0" baseline="0" noProof="0" dirty="0">
                <a:ln>
                  <a:noFill/>
                </a:ln>
                <a:solidFill>
                  <a:sysClr val="windowText" lastClr="000000"/>
                </a:solidFill>
                <a:effectLst/>
                <a:uLnTx/>
                <a:uFillTx/>
                <a:latin typeface="Trebuchet MS"/>
                <a:cs typeface="Trebuchet MS"/>
              </a:rPr>
              <a:t>tant</a:t>
            </a:r>
            <a:r>
              <a:rPr kumimoji="0" b="0" i="0" u="none" strike="noStrike" kern="0" cap="none" spc="-25" normalizeH="0" baseline="0" noProof="0" dirty="0">
                <a:ln>
                  <a:noFill/>
                </a:ln>
                <a:solidFill>
                  <a:sysClr val="windowText" lastClr="000000"/>
                </a:solidFill>
                <a:effectLst/>
                <a:uLnTx/>
                <a:uFillTx/>
                <a:latin typeface="Trebuchet MS"/>
                <a:cs typeface="Trebuchet MS"/>
              </a:rPr>
              <a:t> </a:t>
            </a:r>
            <a:r>
              <a:rPr kumimoji="0" b="0" i="0" u="none" strike="noStrike" kern="0" cap="none" spc="0" normalizeH="0" baseline="0" noProof="0" dirty="0">
                <a:ln>
                  <a:noFill/>
                </a:ln>
                <a:solidFill>
                  <a:sysClr val="windowText" lastClr="000000"/>
                </a:solidFill>
                <a:effectLst/>
                <a:uLnTx/>
                <a:uFillTx/>
                <a:latin typeface="Trebuchet MS"/>
                <a:cs typeface="Trebuchet MS"/>
              </a:rPr>
              <a:t>que</a:t>
            </a:r>
            <a:r>
              <a:rPr kumimoji="0" b="0" i="0" u="none" strike="noStrike" kern="0" cap="none" spc="-25" normalizeH="0" baseline="0" noProof="0" dirty="0">
                <a:ln>
                  <a:noFill/>
                </a:ln>
                <a:solidFill>
                  <a:sysClr val="windowText" lastClr="000000"/>
                </a:solidFill>
                <a:effectLst/>
                <a:uLnTx/>
                <a:uFillTx/>
                <a:latin typeface="Trebuchet MS"/>
                <a:cs typeface="Trebuchet MS"/>
              </a:rPr>
              <a:t> </a:t>
            </a:r>
            <a:r>
              <a:rPr kumimoji="0" b="0" i="0" u="none" strike="noStrike" kern="0" cap="none" spc="0" normalizeH="0" baseline="0" noProof="0" dirty="0">
                <a:ln>
                  <a:noFill/>
                </a:ln>
                <a:solidFill>
                  <a:sysClr val="windowText" lastClr="000000"/>
                </a:solidFill>
                <a:effectLst/>
                <a:uLnTx/>
                <a:uFillTx/>
                <a:latin typeface="Trebuchet MS"/>
                <a:cs typeface="Trebuchet MS"/>
              </a:rPr>
              <a:t>ministre</a:t>
            </a:r>
            <a:r>
              <a:rPr kumimoji="0" b="0" i="0" u="none" strike="noStrike" kern="0" cap="none" spc="-15" normalizeH="0" baseline="0" noProof="0" dirty="0">
                <a:ln>
                  <a:noFill/>
                </a:ln>
                <a:solidFill>
                  <a:sysClr val="windowText" lastClr="000000"/>
                </a:solidFill>
                <a:effectLst/>
                <a:uLnTx/>
                <a:uFillTx/>
                <a:latin typeface="Trebuchet MS"/>
                <a:cs typeface="Trebuchet MS"/>
              </a:rPr>
              <a:t> </a:t>
            </a:r>
            <a:r>
              <a:rPr kumimoji="0" b="0" i="0" u="none" strike="noStrike" kern="0" cap="none" spc="0" normalizeH="0" baseline="0" noProof="0" dirty="0">
                <a:ln>
                  <a:noFill/>
                </a:ln>
                <a:solidFill>
                  <a:sysClr val="windowText" lastClr="000000"/>
                </a:solidFill>
                <a:effectLst/>
                <a:uLnTx/>
                <a:uFillTx/>
                <a:latin typeface="Trebuchet MS"/>
                <a:cs typeface="Trebuchet MS"/>
              </a:rPr>
              <a:t>du</a:t>
            </a:r>
            <a:r>
              <a:rPr kumimoji="0" b="0" i="0" u="none" strike="noStrike" kern="0" cap="none" spc="-45" normalizeH="0" baseline="0" noProof="0" dirty="0">
                <a:ln>
                  <a:noFill/>
                </a:ln>
                <a:solidFill>
                  <a:sysClr val="windowText" lastClr="000000"/>
                </a:solidFill>
                <a:effectLst/>
                <a:uLnTx/>
                <a:uFillTx/>
                <a:latin typeface="Trebuchet MS"/>
                <a:cs typeface="Trebuchet MS"/>
              </a:rPr>
              <a:t> </a:t>
            </a:r>
            <a:r>
              <a:rPr kumimoji="0" b="0" i="0" u="none" strike="noStrike" kern="0" cap="none" spc="-10" normalizeH="0" baseline="0" noProof="0" dirty="0">
                <a:ln>
                  <a:noFill/>
                </a:ln>
                <a:solidFill>
                  <a:sysClr val="windowText" lastClr="000000"/>
                </a:solidFill>
                <a:effectLst/>
                <a:uLnTx/>
                <a:uFillTx/>
                <a:latin typeface="Trebuchet MS"/>
                <a:cs typeface="Trebuchet MS"/>
              </a:rPr>
              <a:t>Travail</a:t>
            </a:r>
            <a:endParaRPr kumimoji="0" b="0" i="0" u="none" strike="noStrike" kern="0" cap="none" spc="0" normalizeH="0" baseline="0" noProof="0" dirty="0">
              <a:ln>
                <a:noFill/>
              </a:ln>
              <a:solidFill>
                <a:sysClr val="windowText" lastClr="000000"/>
              </a:solidFill>
              <a:effectLst/>
              <a:uLnTx/>
              <a:uFillTx/>
              <a:latin typeface="Trebuchet MS"/>
              <a:cs typeface="Trebuchet MS"/>
            </a:endParaRPr>
          </a:p>
        </p:txBody>
      </p:sp>
    </p:spTree>
    <p:extLst>
      <p:ext uri="{BB962C8B-B14F-4D97-AF65-F5344CB8AC3E}">
        <p14:creationId xmlns:p14="http://schemas.microsoft.com/office/powerpoint/2010/main" val="23767568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 name="object 3"/>
          <p:cNvGrpSpPr/>
          <p:nvPr/>
        </p:nvGrpSpPr>
        <p:grpSpPr>
          <a:xfrm>
            <a:off x="0" y="0"/>
            <a:ext cx="881380" cy="5729605"/>
            <a:chOff x="0" y="0"/>
            <a:chExt cx="881380" cy="5729605"/>
          </a:xfrm>
        </p:grpSpPr>
        <p:pic>
          <p:nvPicPr>
            <p:cNvPr id="4" name="object 4"/>
            <p:cNvPicPr/>
            <p:nvPr/>
          </p:nvPicPr>
          <p:blipFill>
            <a:blip r:embed="rId3" cstate="print"/>
            <a:stretch>
              <a:fillRect/>
            </a:stretch>
          </p:blipFill>
          <p:spPr>
            <a:xfrm>
              <a:off x="0" y="0"/>
              <a:ext cx="880860" cy="5729540"/>
            </a:xfrm>
            <a:prstGeom prst="rect">
              <a:avLst/>
            </a:prstGeom>
          </p:spPr>
        </p:pic>
        <p:sp>
          <p:nvSpPr>
            <p:cNvPr id="5" name="object 5"/>
            <p:cNvSpPr/>
            <p:nvPr/>
          </p:nvSpPr>
          <p:spPr>
            <a:xfrm>
              <a:off x="360" y="359"/>
              <a:ext cx="842644" cy="5666105"/>
            </a:xfrm>
            <a:custGeom>
              <a:avLst/>
              <a:gdLst/>
              <a:ahLst/>
              <a:cxnLst/>
              <a:rect l="l" t="t" r="r" b="b"/>
              <a:pathLst>
                <a:path w="842644" h="5666105">
                  <a:moveTo>
                    <a:pt x="842400" y="0"/>
                  </a:moveTo>
                  <a:lnTo>
                    <a:pt x="0" y="0"/>
                  </a:lnTo>
                  <a:lnTo>
                    <a:pt x="0" y="5665681"/>
                  </a:lnTo>
                  <a:lnTo>
                    <a:pt x="842400" y="0"/>
                  </a:lnTo>
                  <a:close/>
                </a:path>
              </a:pathLst>
            </a:custGeom>
            <a:solidFill>
              <a:srgbClr val="D20012">
                <a:alpha val="84999"/>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grpSp>
        <p:nvGrpSpPr>
          <p:cNvPr id="6" name="object 6"/>
          <p:cNvGrpSpPr/>
          <p:nvPr/>
        </p:nvGrpSpPr>
        <p:grpSpPr>
          <a:xfrm>
            <a:off x="11704380" y="4000579"/>
            <a:ext cx="487680" cy="2857500"/>
            <a:chOff x="11704380" y="4000579"/>
            <a:chExt cx="487680" cy="2857500"/>
          </a:xfrm>
        </p:grpSpPr>
        <p:pic>
          <p:nvPicPr>
            <p:cNvPr id="7" name="object 7"/>
            <p:cNvPicPr/>
            <p:nvPr/>
          </p:nvPicPr>
          <p:blipFill>
            <a:blip r:embed="rId4" cstate="print"/>
            <a:stretch>
              <a:fillRect/>
            </a:stretch>
          </p:blipFill>
          <p:spPr>
            <a:xfrm>
              <a:off x="11704380" y="4000579"/>
              <a:ext cx="487619" cy="2857420"/>
            </a:xfrm>
            <a:prstGeom prst="rect">
              <a:avLst/>
            </a:prstGeom>
          </p:spPr>
        </p:pic>
        <p:sp>
          <p:nvSpPr>
            <p:cNvPr id="8" name="object 8"/>
            <p:cNvSpPr/>
            <p:nvPr/>
          </p:nvSpPr>
          <p:spPr>
            <a:xfrm>
              <a:off x="11742479" y="4013278"/>
              <a:ext cx="448309" cy="2844800"/>
            </a:xfrm>
            <a:custGeom>
              <a:avLst/>
              <a:gdLst/>
              <a:ahLst/>
              <a:cxnLst/>
              <a:rect l="l" t="t" r="r" b="b"/>
              <a:pathLst>
                <a:path w="448309" h="2844800">
                  <a:moveTo>
                    <a:pt x="448202" y="0"/>
                  </a:moveTo>
                  <a:lnTo>
                    <a:pt x="0" y="2844361"/>
                  </a:lnTo>
                  <a:lnTo>
                    <a:pt x="448202" y="2844361"/>
                  </a:lnTo>
                  <a:lnTo>
                    <a:pt x="448202" y="0"/>
                  </a:lnTo>
                  <a:close/>
                </a:path>
              </a:pathLst>
            </a:custGeom>
            <a:solidFill>
              <a:srgbClr val="D20012">
                <a:alpha val="84999"/>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pic>
        <p:nvPicPr>
          <p:cNvPr id="11" name="Image 10">
            <a:extLst>
              <a:ext uri="{FF2B5EF4-FFF2-40B4-BE49-F238E27FC236}">
                <a16:creationId xmlns:a16="http://schemas.microsoft.com/office/drawing/2014/main" id="{E6568946-96F2-F6C4-B98B-5DEC5CB3A2C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952" y="0"/>
            <a:ext cx="665597" cy="847725"/>
          </a:xfrm>
          <a:prstGeom prst="rect">
            <a:avLst/>
          </a:prstGeom>
        </p:spPr>
      </p:pic>
      <p:sp>
        <p:nvSpPr>
          <p:cNvPr id="28" name="ZoneTexte 27">
            <a:extLst>
              <a:ext uri="{FF2B5EF4-FFF2-40B4-BE49-F238E27FC236}">
                <a16:creationId xmlns:a16="http://schemas.microsoft.com/office/drawing/2014/main" id="{FD1024ED-6CAB-A622-0B8E-C1807D04FEF5}"/>
              </a:ext>
            </a:extLst>
          </p:cNvPr>
          <p:cNvSpPr txBox="1"/>
          <p:nvPr/>
        </p:nvSpPr>
        <p:spPr>
          <a:xfrm>
            <a:off x="918959" y="966787"/>
            <a:ext cx="10569694" cy="5555367"/>
          </a:xfrm>
          <a:prstGeom prst="rect">
            <a:avLst/>
          </a:prstGeom>
          <a:noFill/>
        </p:spPr>
        <p:txBody>
          <a:bodyPr wrap="square" rtlCol="0">
            <a:spAutoFit/>
          </a:bodyPr>
          <a:lstStyle/>
          <a:p>
            <a:pPr marL="285750" indent="-285750" algn="just">
              <a:spcBef>
                <a:spcPts val="600"/>
              </a:spcBef>
              <a:spcAft>
                <a:spcPts val="600"/>
              </a:spcAft>
              <a:buFont typeface="Wingdings" panose="05000000000000000000" pitchFamily="2" charset="2"/>
              <a:buChar char="Ø"/>
            </a:pPr>
            <a:r>
              <a:rPr lang="fr-FR" sz="1600" b="1" dirty="0">
                <a:solidFill>
                  <a:schemeClr val="accent6"/>
                </a:solidFill>
              </a:rPr>
              <a:t>La réforme remet en question du principe que la retraite est un deuxième temps de la vie</a:t>
            </a:r>
            <a:r>
              <a:rPr lang="fr-FR" sz="1600" b="1" dirty="0"/>
              <a:t> </a:t>
            </a:r>
            <a:r>
              <a:rPr lang="fr-FR" sz="1600" dirty="0"/>
              <a:t>: les travailleurs ont participé à la production, à la richesse du pays et ont droit à cette nouvelle période de leur vie. Ce n’est pas parce qu’ils ne produisent plus qu’ils ne sont plus utiles. Ils participent à des associations, consomment… servent donc la société.</a:t>
            </a:r>
          </a:p>
          <a:p>
            <a:pPr marL="285750" indent="-285750" algn="just">
              <a:spcBef>
                <a:spcPts val="600"/>
              </a:spcBef>
              <a:spcAft>
                <a:spcPts val="600"/>
              </a:spcAft>
              <a:buFont typeface="Wingdings" panose="05000000000000000000" pitchFamily="2" charset="2"/>
              <a:buChar char="Ø"/>
            </a:pPr>
            <a:r>
              <a:rPr lang="fr-FR" sz="1600" b="1" i="1" dirty="0">
                <a:solidFill>
                  <a:schemeClr val="accent6"/>
                </a:solidFill>
              </a:rPr>
              <a:t>Une réforme qui compte sur la baisse des pensions</a:t>
            </a:r>
            <a:r>
              <a:rPr lang="fr-FR" sz="1600" b="1" i="1" dirty="0"/>
              <a:t> : c</a:t>
            </a:r>
            <a:r>
              <a:rPr lang="fr-FR" sz="1600" dirty="0"/>
              <a:t>ompte tenu de la précarisation des statuts, de la généralisation des carrières incomplète alors on assite à une baisse mécanique (sans même les réformes) du niveau des pensions et ce très fortement exacerbé par la réforme macron car l’objectif est de contenir les dépenses et renforcer l’armée de réserve (cumul emploi retraite, emploi des senior, surcote-décote) </a:t>
            </a:r>
          </a:p>
          <a:p>
            <a:pPr marL="285750" indent="-285750" algn="just">
              <a:spcBef>
                <a:spcPts val="600"/>
              </a:spcBef>
              <a:spcAft>
                <a:spcPts val="600"/>
              </a:spcAft>
              <a:buFont typeface="Wingdings" panose="05000000000000000000" pitchFamily="2" charset="2"/>
              <a:buChar char="Ø"/>
            </a:pPr>
            <a:r>
              <a:rPr lang="fr-FR" sz="1600" b="1" i="1" dirty="0">
                <a:solidFill>
                  <a:schemeClr val="accent6"/>
                </a:solidFill>
              </a:rPr>
              <a:t>Une remise en cause des « éléments de solidarité </a:t>
            </a:r>
            <a:r>
              <a:rPr lang="fr-FR" sz="1600" b="1" i="1" dirty="0"/>
              <a:t>», </a:t>
            </a:r>
            <a:r>
              <a:rPr lang="fr-FR" sz="1600" dirty="0"/>
              <a:t>dispositifs qui font partie intégrante du système actuel, qui permettent la prise en compte des aléas de carrière ou de vie qui conduisent à des périodes d’interruption d’activité :</a:t>
            </a:r>
          </a:p>
          <a:p>
            <a:pPr marL="742950" lvl="1" indent="-285750" algn="just">
              <a:spcBef>
                <a:spcPts val="600"/>
              </a:spcBef>
              <a:spcAft>
                <a:spcPts val="600"/>
              </a:spcAft>
              <a:buFont typeface="Wingdings" panose="05000000000000000000" pitchFamily="2" charset="2"/>
              <a:buChar char="Ø"/>
            </a:pPr>
            <a:r>
              <a:rPr lang="fr-FR" sz="1600" dirty="0"/>
              <a:t>Sous couvert de nouveaux droits ces dispositifs de solidarité vont être réduits voir supprimés: périodes assimilées (maternité, chômage, maladie, invalidité...), Droits familiaux/pension de réversion, Départs anticipés, Minimum de pension</a:t>
            </a:r>
          </a:p>
          <a:p>
            <a:pPr marL="742950" lvl="1" indent="-285750">
              <a:spcBef>
                <a:spcPts val="600"/>
              </a:spcBef>
              <a:spcAft>
                <a:spcPts val="600"/>
              </a:spcAft>
              <a:buFont typeface="Wingdings" panose="05000000000000000000" pitchFamily="2" charset="2"/>
              <a:buChar char="Ø"/>
            </a:pPr>
            <a:r>
              <a:rPr lang="fr-FR" sz="1600" dirty="0"/>
              <a:t>Alors que :</a:t>
            </a:r>
          </a:p>
          <a:p>
            <a:pPr marL="1200150" lvl="2" indent="-285750">
              <a:spcBef>
                <a:spcPts val="600"/>
              </a:spcBef>
              <a:spcAft>
                <a:spcPts val="600"/>
              </a:spcAft>
              <a:buFont typeface="Wingdings" panose="05000000000000000000" pitchFamily="2" charset="2"/>
              <a:buChar char="Ø"/>
            </a:pPr>
            <a:r>
              <a:rPr lang="fr-FR" sz="1600" dirty="0"/>
              <a:t>16,3% du montant des retraites de droit direct sont liés aux solidarités.</a:t>
            </a:r>
            <a:endParaRPr lang="fr-FR" sz="1600" b="1" dirty="0"/>
          </a:p>
          <a:p>
            <a:pPr marL="1200150" lvl="2" indent="-285750">
              <a:spcBef>
                <a:spcPts val="600"/>
              </a:spcBef>
              <a:spcAft>
                <a:spcPts val="600"/>
              </a:spcAft>
              <a:buFont typeface="Wingdings" panose="05000000000000000000" pitchFamily="2" charset="2"/>
              <a:buChar char="Ø"/>
            </a:pPr>
            <a:r>
              <a:rPr lang="fr-FR" sz="1600" b="1" dirty="0"/>
              <a:t>93% des retraités ont été concernés par au moins un de ces dispositifs, ce qui est considérable !</a:t>
            </a:r>
            <a:endParaRPr lang="fr-FR" b="1" dirty="0"/>
          </a:p>
          <a:p>
            <a:pPr>
              <a:spcAft>
                <a:spcPts val="600"/>
              </a:spcAft>
            </a:pPr>
            <a:endParaRPr lang="fr-FR" dirty="0"/>
          </a:p>
        </p:txBody>
      </p:sp>
      <p:sp>
        <p:nvSpPr>
          <p:cNvPr id="29" name="object 2">
            <a:extLst>
              <a:ext uri="{FF2B5EF4-FFF2-40B4-BE49-F238E27FC236}">
                <a16:creationId xmlns:a16="http://schemas.microsoft.com/office/drawing/2014/main" id="{19C23C12-CC94-9EC3-CD9E-B03BF1BDAC41}"/>
              </a:ext>
            </a:extLst>
          </p:cNvPr>
          <p:cNvSpPr txBox="1">
            <a:spLocks/>
          </p:cNvSpPr>
          <p:nvPr/>
        </p:nvSpPr>
        <p:spPr>
          <a:xfrm>
            <a:off x="1133475" y="230822"/>
            <a:ext cx="8649154" cy="566822"/>
          </a:xfrm>
          <a:prstGeom prst="rect">
            <a:avLst/>
          </a:prstGeom>
        </p:spPr>
        <p:txBody>
          <a:bodyPr vert="horz" wrap="square" lIns="0" tIns="12700" rIns="0" bIns="0" rtlCol="0" anchor="t">
            <a:spAutoFit/>
          </a:bodyPr>
          <a:lstStyle>
            <a:lvl1pPr algn="l" defTabSz="457200" rtl="0" eaLnBrk="1" latinLnBrk="0" hangingPunct="1">
              <a:spcBef>
                <a:spcPct val="0"/>
              </a:spcBef>
              <a:buNone/>
              <a:defRPr sz="3200" b="0" i="0" kern="1200">
                <a:solidFill>
                  <a:srgbClr val="D20012"/>
                </a:solidFill>
                <a:latin typeface="Trebuchet MS"/>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2700">
              <a:spcBef>
                <a:spcPts val="100"/>
              </a:spcBef>
            </a:pPr>
            <a:r>
              <a:rPr lang="fr-FR" sz="3600" b="1" dirty="0"/>
              <a:t>Un changement de logique alors que…</a:t>
            </a:r>
          </a:p>
        </p:txBody>
      </p:sp>
    </p:spTree>
    <p:extLst>
      <p:ext uri="{BB962C8B-B14F-4D97-AF65-F5344CB8AC3E}">
        <p14:creationId xmlns:p14="http://schemas.microsoft.com/office/powerpoint/2010/main" val="28820843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55897" y="617123"/>
            <a:ext cx="8054274" cy="566822"/>
          </a:xfrm>
          <a:prstGeom prst="rect">
            <a:avLst/>
          </a:prstGeom>
        </p:spPr>
        <p:txBody>
          <a:bodyPr vert="horz" wrap="square" lIns="0" tIns="12700" rIns="0" bIns="0" rtlCol="0">
            <a:spAutoFit/>
          </a:bodyPr>
          <a:lstStyle/>
          <a:p>
            <a:pPr marL="12700">
              <a:lnSpc>
                <a:spcPct val="100000"/>
              </a:lnSpc>
              <a:spcBef>
                <a:spcPts val="100"/>
              </a:spcBef>
            </a:pPr>
            <a:r>
              <a:rPr lang="fr-FR" sz="3600" dirty="0"/>
              <a:t>… l</a:t>
            </a:r>
            <a:r>
              <a:rPr sz="3600" dirty="0"/>
              <a:t>es</a:t>
            </a:r>
            <a:r>
              <a:rPr sz="3600" spc="-35" dirty="0"/>
              <a:t> </a:t>
            </a:r>
            <a:r>
              <a:rPr sz="3600" dirty="0"/>
              <a:t>Français</a:t>
            </a:r>
            <a:r>
              <a:rPr sz="3600" spc="-20" dirty="0"/>
              <a:t> </a:t>
            </a:r>
            <a:r>
              <a:rPr sz="3600" dirty="0"/>
              <a:t>veulent</a:t>
            </a:r>
            <a:r>
              <a:rPr sz="3600" spc="-25" dirty="0"/>
              <a:t> </a:t>
            </a:r>
            <a:r>
              <a:rPr sz="3600" dirty="0"/>
              <a:t>partir</a:t>
            </a:r>
            <a:r>
              <a:rPr sz="3600" spc="-20" dirty="0"/>
              <a:t> </a:t>
            </a:r>
            <a:r>
              <a:rPr sz="3600" dirty="0"/>
              <a:t>à</a:t>
            </a:r>
            <a:r>
              <a:rPr sz="3600" spc="-25" dirty="0"/>
              <a:t> </a:t>
            </a:r>
            <a:r>
              <a:rPr sz="3600" dirty="0"/>
              <a:t>60</a:t>
            </a:r>
            <a:r>
              <a:rPr sz="3600" spc="-20" dirty="0"/>
              <a:t> </a:t>
            </a:r>
            <a:r>
              <a:rPr lang="fr-FR" sz="3600" spc="-20" dirty="0"/>
              <a:t>ans </a:t>
            </a:r>
            <a:r>
              <a:rPr sz="3600" spc="-20" dirty="0"/>
              <a:t>!</a:t>
            </a:r>
            <a:endParaRPr sz="3600" dirty="0"/>
          </a:p>
        </p:txBody>
      </p:sp>
      <p:sp>
        <p:nvSpPr>
          <p:cNvPr id="4" name="object 4"/>
          <p:cNvSpPr txBox="1"/>
          <p:nvPr/>
        </p:nvSpPr>
        <p:spPr>
          <a:xfrm>
            <a:off x="755896" y="1619639"/>
            <a:ext cx="4247903" cy="4529444"/>
          </a:xfrm>
          <a:prstGeom prst="rect">
            <a:avLst/>
          </a:prstGeom>
        </p:spPr>
        <p:txBody>
          <a:bodyPr vert="horz" wrap="square" lIns="0" tIns="27939" rIns="0" bIns="0" rtlCol="0">
            <a:spAutoFit/>
          </a:bodyPr>
          <a:lstStyle/>
          <a:p>
            <a:pPr marL="298450" marR="5080" lvl="0" indent="-285750" algn="just" defTabSz="914400" eaLnBrk="1" fontAlgn="auto" latinLnBrk="0" hangingPunct="1">
              <a:lnSpc>
                <a:spcPts val="2100"/>
              </a:lnSpc>
              <a:spcAft>
                <a:spcPts val="1200"/>
              </a:spcAft>
              <a:buClrTx/>
              <a:buSzTx/>
              <a:buFont typeface="Wingdings" panose="05000000000000000000" pitchFamily="2" charset="2"/>
              <a:buChar char="Ø"/>
              <a:tabLst/>
              <a:defRPr/>
            </a:pPr>
            <a:r>
              <a:rPr kumimoji="0" sz="1800" b="0" i="0" u="none" strike="noStrike" kern="0" cap="none" spc="0" normalizeH="0" baseline="0" noProof="0" dirty="0">
                <a:ln>
                  <a:noFill/>
                </a:ln>
                <a:solidFill>
                  <a:srgbClr val="404040"/>
                </a:solidFill>
                <a:effectLst/>
                <a:uLnTx/>
                <a:uFillTx/>
                <a:cs typeface="Trebuchet MS"/>
              </a:rPr>
              <a:t>Aujourd’hui,</a:t>
            </a:r>
            <a:r>
              <a:rPr kumimoji="0" sz="1800" b="0" i="0" u="none" strike="noStrike" kern="0" cap="none" spc="-10" normalizeH="0" baseline="0" noProof="0" dirty="0">
                <a:ln>
                  <a:noFill/>
                </a:ln>
                <a:solidFill>
                  <a:srgbClr val="404040"/>
                </a:solidFill>
                <a:effectLst/>
                <a:uLnTx/>
                <a:uFillTx/>
                <a:cs typeface="Trebuchet MS"/>
              </a:rPr>
              <a:t> </a:t>
            </a:r>
            <a:r>
              <a:rPr kumimoji="0" sz="1800" b="0" i="0" u="none" strike="noStrike" kern="0" cap="none" spc="0" normalizeH="0" baseline="0" noProof="0" dirty="0">
                <a:ln>
                  <a:noFill/>
                </a:ln>
                <a:solidFill>
                  <a:srgbClr val="404040"/>
                </a:solidFill>
                <a:effectLst/>
                <a:uLnTx/>
                <a:uFillTx/>
                <a:cs typeface="Trebuchet MS"/>
              </a:rPr>
              <a:t>la</a:t>
            </a:r>
            <a:r>
              <a:rPr kumimoji="0" sz="1800" b="0" i="0" u="none" strike="noStrike" kern="0" cap="none" spc="-5" normalizeH="0" baseline="0" noProof="0" dirty="0">
                <a:ln>
                  <a:noFill/>
                </a:ln>
                <a:solidFill>
                  <a:srgbClr val="404040"/>
                </a:solidFill>
                <a:effectLst/>
                <a:uLnTx/>
                <a:uFillTx/>
                <a:cs typeface="Trebuchet MS"/>
              </a:rPr>
              <a:t> </a:t>
            </a:r>
            <a:r>
              <a:rPr kumimoji="0" sz="1800" b="0" i="0" u="none" strike="noStrike" kern="0" cap="none" spc="0" normalizeH="0" baseline="0" noProof="0" dirty="0">
                <a:ln>
                  <a:noFill/>
                </a:ln>
                <a:solidFill>
                  <a:srgbClr val="404040"/>
                </a:solidFill>
                <a:effectLst/>
                <a:uLnTx/>
                <a:uFillTx/>
                <a:cs typeface="Trebuchet MS"/>
              </a:rPr>
              <a:t>majorité</a:t>
            </a:r>
            <a:r>
              <a:rPr kumimoji="0" sz="1800" b="0" i="0" u="none" strike="noStrike" kern="0" cap="none" spc="-5" normalizeH="0" baseline="0" noProof="0" dirty="0">
                <a:ln>
                  <a:noFill/>
                </a:ln>
                <a:solidFill>
                  <a:srgbClr val="404040"/>
                </a:solidFill>
                <a:effectLst/>
                <a:uLnTx/>
                <a:uFillTx/>
                <a:cs typeface="Trebuchet MS"/>
              </a:rPr>
              <a:t> </a:t>
            </a:r>
            <a:r>
              <a:rPr kumimoji="0" sz="1800" b="0" i="0" u="none" strike="noStrike" kern="0" cap="none" spc="-25" normalizeH="0" baseline="0" noProof="0" dirty="0">
                <a:ln>
                  <a:noFill/>
                </a:ln>
                <a:solidFill>
                  <a:srgbClr val="404040"/>
                </a:solidFill>
                <a:effectLst/>
                <a:uLnTx/>
                <a:uFillTx/>
                <a:cs typeface="Trebuchet MS"/>
              </a:rPr>
              <a:t>des </a:t>
            </a:r>
            <a:r>
              <a:rPr kumimoji="0" sz="1800" b="0" i="0" u="none" strike="noStrike" kern="0" cap="none" spc="0" normalizeH="0" baseline="0" noProof="0" dirty="0">
                <a:ln>
                  <a:noFill/>
                </a:ln>
                <a:solidFill>
                  <a:srgbClr val="404040"/>
                </a:solidFill>
                <a:effectLst/>
                <a:uLnTx/>
                <a:uFillTx/>
                <a:cs typeface="Trebuchet MS"/>
              </a:rPr>
              <a:t>travailleurs</a:t>
            </a:r>
            <a:r>
              <a:rPr kumimoji="0" sz="1800" b="0" i="0" u="none" strike="noStrike" kern="0" cap="none" spc="-15" normalizeH="0" baseline="0" noProof="0" dirty="0">
                <a:ln>
                  <a:noFill/>
                </a:ln>
                <a:solidFill>
                  <a:srgbClr val="404040"/>
                </a:solidFill>
                <a:effectLst/>
                <a:uLnTx/>
                <a:uFillTx/>
                <a:cs typeface="Trebuchet MS"/>
              </a:rPr>
              <a:t> </a:t>
            </a:r>
            <a:r>
              <a:rPr kumimoji="0" sz="1800" b="0" i="0" u="none" strike="noStrike" kern="0" cap="none" spc="0" normalizeH="0" baseline="0" noProof="0" dirty="0">
                <a:ln>
                  <a:noFill/>
                </a:ln>
                <a:solidFill>
                  <a:srgbClr val="404040"/>
                </a:solidFill>
                <a:effectLst/>
                <a:uLnTx/>
                <a:uFillTx/>
                <a:cs typeface="Trebuchet MS"/>
              </a:rPr>
              <a:t>en</a:t>
            </a:r>
            <a:r>
              <a:rPr kumimoji="0" sz="1800" b="0" i="0" u="none" strike="noStrike" kern="0" cap="none" spc="-15" normalizeH="0" baseline="0" noProof="0" dirty="0">
                <a:ln>
                  <a:noFill/>
                </a:ln>
                <a:solidFill>
                  <a:srgbClr val="404040"/>
                </a:solidFill>
                <a:effectLst/>
                <a:uLnTx/>
                <a:uFillTx/>
                <a:cs typeface="Trebuchet MS"/>
              </a:rPr>
              <a:t> </a:t>
            </a:r>
            <a:r>
              <a:rPr kumimoji="0" sz="1800" b="0" i="0" u="none" strike="noStrike" kern="0" cap="none" spc="0" normalizeH="0" baseline="0" noProof="0" dirty="0">
                <a:ln>
                  <a:noFill/>
                </a:ln>
                <a:solidFill>
                  <a:srgbClr val="404040"/>
                </a:solidFill>
                <a:effectLst/>
                <a:uLnTx/>
                <a:uFillTx/>
                <a:cs typeface="Trebuchet MS"/>
              </a:rPr>
              <a:t>activité</a:t>
            </a:r>
            <a:r>
              <a:rPr kumimoji="0" sz="1800" b="0" i="0" u="none" strike="noStrike" kern="0" cap="none" spc="-10" normalizeH="0" baseline="0" noProof="0" dirty="0">
                <a:ln>
                  <a:noFill/>
                </a:ln>
                <a:solidFill>
                  <a:srgbClr val="404040"/>
                </a:solidFill>
                <a:effectLst/>
                <a:uLnTx/>
                <a:uFillTx/>
                <a:cs typeface="Trebuchet MS"/>
              </a:rPr>
              <a:t> </a:t>
            </a:r>
            <a:r>
              <a:rPr kumimoji="0" sz="1800" b="0" i="0" u="none" strike="noStrike" kern="0" cap="none" spc="0" normalizeH="0" baseline="0" noProof="0" dirty="0">
                <a:ln>
                  <a:noFill/>
                </a:ln>
                <a:solidFill>
                  <a:srgbClr val="404040"/>
                </a:solidFill>
                <a:effectLst/>
                <a:uLnTx/>
                <a:uFillTx/>
                <a:cs typeface="Trebuchet MS"/>
              </a:rPr>
              <a:t>en</a:t>
            </a:r>
            <a:r>
              <a:rPr kumimoji="0" sz="1800" b="0" i="0" u="none" strike="noStrike" kern="0" cap="none" spc="-15" normalizeH="0" baseline="0" noProof="0" dirty="0">
                <a:ln>
                  <a:noFill/>
                </a:ln>
                <a:solidFill>
                  <a:srgbClr val="404040"/>
                </a:solidFill>
                <a:effectLst/>
                <a:uLnTx/>
                <a:uFillTx/>
                <a:cs typeface="Trebuchet MS"/>
              </a:rPr>
              <a:t> </a:t>
            </a:r>
            <a:r>
              <a:rPr kumimoji="0" sz="1800" b="0" i="0" u="none" strike="noStrike" kern="0" cap="none" spc="-10" normalizeH="0" baseline="0" noProof="0" dirty="0">
                <a:ln>
                  <a:noFill/>
                </a:ln>
                <a:solidFill>
                  <a:srgbClr val="404040"/>
                </a:solidFill>
                <a:effectLst/>
                <a:uLnTx/>
                <a:uFillTx/>
                <a:cs typeface="Trebuchet MS"/>
              </a:rPr>
              <a:t>France </a:t>
            </a:r>
            <a:r>
              <a:rPr kumimoji="0" sz="1800" b="0" i="0" u="none" strike="noStrike" kern="0" cap="none" spc="0" normalizeH="0" baseline="0" noProof="0" dirty="0">
                <a:ln>
                  <a:noFill/>
                </a:ln>
                <a:solidFill>
                  <a:srgbClr val="404040"/>
                </a:solidFill>
                <a:effectLst/>
                <a:uLnTx/>
                <a:uFillTx/>
                <a:cs typeface="Trebuchet MS"/>
              </a:rPr>
              <a:t>souhaitent</a:t>
            </a:r>
            <a:r>
              <a:rPr kumimoji="0" sz="1800" b="1" i="1" u="none" strike="noStrike" kern="0" cap="none" spc="-5" normalizeH="0" baseline="0" noProof="0" dirty="0">
                <a:ln>
                  <a:noFill/>
                </a:ln>
                <a:solidFill>
                  <a:srgbClr val="404040"/>
                </a:solidFill>
                <a:effectLst/>
                <a:uLnTx/>
                <a:uFillTx/>
                <a:cs typeface="Trebuchet MS"/>
              </a:rPr>
              <a:t> </a:t>
            </a:r>
            <a:r>
              <a:rPr kumimoji="0" sz="1800" b="1" i="1" u="none" strike="noStrike" kern="0" cap="none" spc="0" normalizeH="0" baseline="0" noProof="0" dirty="0">
                <a:ln>
                  <a:noFill/>
                </a:ln>
                <a:solidFill>
                  <a:srgbClr val="404040"/>
                </a:solidFill>
                <a:effectLst/>
                <a:uLnTx/>
                <a:uFillTx/>
                <a:cs typeface="Trebuchet MS"/>
              </a:rPr>
              <a:t>partir</a:t>
            </a:r>
            <a:r>
              <a:rPr kumimoji="0" sz="1800" b="1" i="1" u="none" strike="noStrike" kern="0" cap="none" spc="-5" normalizeH="0" baseline="0" noProof="0" dirty="0">
                <a:ln>
                  <a:noFill/>
                </a:ln>
                <a:solidFill>
                  <a:srgbClr val="404040"/>
                </a:solidFill>
                <a:effectLst/>
                <a:uLnTx/>
                <a:uFillTx/>
                <a:cs typeface="Trebuchet MS"/>
              </a:rPr>
              <a:t> </a:t>
            </a:r>
            <a:r>
              <a:rPr kumimoji="0" sz="1800" b="1" i="1" u="none" strike="noStrike" kern="0" cap="none" spc="0" normalizeH="0" baseline="0" noProof="0" dirty="0">
                <a:ln>
                  <a:noFill/>
                </a:ln>
                <a:solidFill>
                  <a:srgbClr val="404040"/>
                </a:solidFill>
                <a:effectLst/>
                <a:uLnTx/>
                <a:uFillTx/>
                <a:cs typeface="Trebuchet MS"/>
              </a:rPr>
              <a:t>autour</a:t>
            </a:r>
            <a:r>
              <a:rPr kumimoji="0" sz="1800" b="1" i="1" u="none" strike="noStrike" kern="0" cap="none" spc="-5" normalizeH="0" baseline="0" noProof="0" dirty="0">
                <a:ln>
                  <a:noFill/>
                </a:ln>
                <a:solidFill>
                  <a:srgbClr val="404040"/>
                </a:solidFill>
                <a:effectLst/>
                <a:uLnTx/>
                <a:uFillTx/>
                <a:cs typeface="Trebuchet MS"/>
              </a:rPr>
              <a:t> </a:t>
            </a:r>
            <a:r>
              <a:rPr kumimoji="0" sz="1800" b="1" i="1" u="none" strike="noStrike" kern="0" cap="none" spc="0" normalizeH="0" baseline="0" noProof="0" dirty="0">
                <a:ln>
                  <a:noFill/>
                </a:ln>
                <a:solidFill>
                  <a:srgbClr val="404040"/>
                </a:solidFill>
                <a:effectLst/>
                <a:uLnTx/>
                <a:uFillTx/>
                <a:cs typeface="Trebuchet MS"/>
              </a:rPr>
              <a:t>de</a:t>
            </a:r>
            <a:r>
              <a:rPr kumimoji="0" sz="1800" b="1" i="1" u="none" strike="noStrike" kern="0" cap="none" spc="-5" normalizeH="0" baseline="0" noProof="0" dirty="0">
                <a:ln>
                  <a:noFill/>
                </a:ln>
                <a:solidFill>
                  <a:srgbClr val="404040"/>
                </a:solidFill>
                <a:effectLst/>
                <a:uLnTx/>
                <a:uFillTx/>
                <a:cs typeface="Trebuchet MS"/>
              </a:rPr>
              <a:t> </a:t>
            </a:r>
            <a:r>
              <a:rPr kumimoji="0" sz="1800" b="1" i="1" u="none" strike="noStrike" kern="0" cap="none" spc="0" normalizeH="0" baseline="0" noProof="0" dirty="0">
                <a:ln>
                  <a:noFill/>
                </a:ln>
                <a:solidFill>
                  <a:srgbClr val="404040"/>
                </a:solidFill>
                <a:effectLst/>
                <a:uLnTx/>
                <a:uFillTx/>
                <a:cs typeface="Trebuchet MS"/>
              </a:rPr>
              <a:t>60 </a:t>
            </a:r>
            <a:r>
              <a:rPr kumimoji="0" sz="1800" b="1" i="1" u="none" strike="noStrike" kern="0" cap="none" spc="-20" normalizeH="0" baseline="0" noProof="0" dirty="0">
                <a:ln>
                  <a:noFill/>
                </a:ln>
                <a:solidFill>
                  <a:srgbClr val="404040"/>
                </a:solidFill>
                <a:effectLst/>
                <a:uLnTx/>
                <a:uFillTx/>
                <a:cs typeface="Trebuchet MS"/>
              </a:rPr>
              <a:t>ans.</a:t>
            </a:r>
            <a:endParaRPr kumimoji="0" sz="1800" b="1" i="1" u="none" strike="noStrike" kern="0" cap="none" spc="0" normalizeH="0" baseline="0" noProof="0" dirty="0">
              <a:ln>
                <a:noFill/>
              </a:ln>
              <a:solidFill>
                <a:sysClr val="windowText" lastClr="000000"/>
              </a:solidFill>
              <a:effectLst/>
              <a:uLnTx/>
              <a:uFillTx/>
              <a:cs typeface="Trebuchet MS"/>
            </a:endParaRPr>
          </a:p>
          <a:p>
            <a:pPr marL="298450" marR="367665" lvl="0" indent="-285750" algn="just" defTabSz="914400" eaLnBrk="1" fontAlgn="auto" latinLnBrk="0" hangingPunct="1">
              <a:lnSpc>
                <a:spcPts val="2100"/>
              </a:lnSpc>
              <a:spcAft>
                <a:spcPts val="1200"/>
              </a:spcAft>
              <a:buClrTx/>
              <a:buSzTx/>
              <a:buFont typeface="Wingdings" panose="05000000000000000000" pitchFamily="2" charset="2"/>
              <a:buChar char="Ø"/>
              <a:tabLst/>
              <a:defRPr/>
            </a:pPr>
            <a:r>
              <a:rPr kumimoji="0" sz="1800" b="0" i="0" u="none" strike="noStrike" kern="0" cap="none" spc="0" normalizeH="0" baseline="0" noProof="0" dirty="0">
                <a:ln>
                  <a:noFill/>
                </a:ln>
                <a:solidFill>
                  <a:srgbClr val="404040"/>
                </a:solidFill>
                <a:effectLst/>
                <a:uLnTx/>
                <a:uFillTx/>
                <a:cs typeface="Trebuchet MS"/>
              </a:rPr>
              <a:t>Ils</a:t>
            </a:r>
            <a:r>
              <a:rPr kumimoji="0" sz="1800" b="0" i="0" u="none" strike="noStrike" kern="0" cap="none" spc="-20" normalizeH="0" baseline="0" noProof="0" dirty="0">
                <a:ln>
                  <a:noFill/>
                </a:ln>
                <a:solidFill>
                  <a:srgbClr val="404040"/>
                </a:solidFill>
                <a:effectLst/>
                <a:uLnTx/>
                <a:uFillTx/>
                <a:cs typeface="Trebuchet MS"/>
              </a:rPr>
              <a:t> </a:t>
            </a:r>
            <a:r>
              <a:rPr kumimoji="0" sz="1800" b="0" i="0" u="none" strike="noStrike" kern="0" cap="none" spc="0" normalizeH="0" baseline="0" noProof="0" dirty="0">
                <a:ln>
                  <a:noFill/>
                </a:ln>
                <a:solidFill>
                  <a:srgbClr val="404040"/>
                </a:solidFill>
                <a:effectLst/>
                <a:uLnTx/>
                <a:uFillTx/>
                <a:cs typeface="Trebuchet MS"/>
              </a:rPr>
              <a:t>considèrent</a:t>
            </a:r>
            <a:r>
              <a:rPr kumimoji="0" sz="1800" b="0" i="0" u="none" strike="noStrike" kern="0" cap="none" spc="-15" normalizeH="0" baseline="0" noProof="0" dirty="0">
                <a:ln>
                  <a:noFill/>
                </a:ln>
                <a:solidFill>
                  <a:srgbClr val="404040"/>
                </a:solidFill>
                <a:effectLst/>
                <a:uLnTx/>
                <a:uFillTx/>
                <a:cs typeface="Trebuchet MS"/>
              </a:rPr>
              <a:t> </a:t>
            </a:r>
            <a:r>
              <a:rPr kumimoji="0" sz="1800" b="0" i="0" u="none" strike="noStrike" kern="0" cap="none" spc="0" normalizeH="0" baseline="0" noProof="0" dirty="0">
                <a:ln>
                  <a:noFill/>
                </a:ln>
                <a:solidFill>
                  <a:srgbClr val="404040"/>
                </a:solidFill>
                <a:effectLst/>
                <a:uLnTx/>
                <a:uFillTx/>
                <a:cs typeface="Trebuchet MS"/>
              </a:rPr>
              <a:t>que</a:t>
            </a:r>
            <a:r>
              <a:rPr kumimoji="0" sz="1800" b="1" i="1" u="none" strike="noStrike" kern="0" cap="none" spc="-10" normalizeH="0" baseline="0" noProof="0" dirty="0">
                <a:ln>
                  <a:noFill/>
                </a:ln>
                <a:solidFill>
                  <a:srgbClr val="404040"/>
                </a:solidFill>
                <a:effectLst/>
                <a:uLnTx/>
                <a:uFillTx/>
                <a:cs typeface="Trebuchet MS"/>
              </a:rPr>
              <a:t> </a:t>
            </a:r>
            <a:r>
              <a:rPr kumimoji="0" sz="1800" b="1" i="1" u="none" strike="noStrike" kern="0" cap="none" spc="0" normalizeH="0" baseline="0" noProof="0" dirty="0">
                <a:ln>
                  <a:noFill/>
                </a:ln>
                <a:solidFill>
                  <a:srgbClr val="404040"/>
                </a:solidFill>
                <a:effectLst/>
                <a:uLnTx/>
                <a:uFillTx/>
                <a:cs typeface="Trebuchet MS"/>
              </a:rPr>
              <a:t>63,4</a:t>
            </a:r>
            <a:r>
              <a:rPr kumimoji="0" sz="1800" b="1" i="1" u="none" strike="noStrike" kern="0" cap="none" spc="-15" normalizeH="0" baseline="0" noProof="0" dirty="0">
                <a:ln>
                  <a:noFill/>
                </a:ln>
                <a:solidFill>
                  <a:srgbClr val="404040"/>
                </a:solidFill>
                <a:effectLst/>
                <a:uLnTx/>
                <a:uFillTx/>
                <a:cs typeface="Trebuchet MS"/>
              </a:rPr>
              <a:t> </a:t>
            </a:r>
            <a:r>
              <a:rPr kumimoji="0" sz="1800" b="1" i="1" u="none" strike="noStrike" kern="0" cap="none" spc="0" normalizeH="0" baseline="0" noProof="0" dirty="0">
                <a:ln>
                  <a:noFill/>
                </a:ln>
                <a:solidFill>
                  <a:srgbClr val="404040"/>
                </a:solidFill>
                <a:effectLst/>
                <a:uLnTx/>
                <a:uFillTx/>
                <a:cs typeface="Trebuchet MS"/>
              </a:rPr>
              <a:t>ans</a:t>
            </a:r>
            <a:r>
              <a:rPr kumimoji="0" sz="1800" b="1" i="1" u="none" strike="noStrike" kern="0" cap="none" spc="-15" normalizeH="0" baseline="0" noProof="0" dirty="0">
                <a:ln>
                  <a:noFill/>
                </a:ln>
                <a:solidFill>
                  <a:srgbClr val="404040"/>
                </a:solidFill>
                <a:effectLst/>
                <a:uLnTx/>
                <a:uFillTx/>
                <a:cs typeface="Trebuchet MS"/>
              </a:rPr>
              <a:t> </a:t>
            </a:r>
            <a:r>
              <a:rPr kumimoji="0" sz="1800" b="1" i="1" u="none" strike="noStrike" kern="0" cap="none" spc="-25" normalizeH="0" baseline="0" noProof="0" dirty="0">
                <a:ln>
                  <a:noFill/>
                </a:ln>
                <a:solidFill>
                  <a:srgbClr val="404040"/>
                </a:solidFill>
                <a:effectLst/>
                <a:uLnTx/>
                <a:uFillTx/>
                <a:cs typeface="Trebuchet MS"/>
              </a:rPr>
              <a:t>est </a:t>
            </a:r>
            <a:r>
              <a:rPr kumimoji="0" sz="1800" b="1" i="1" u="none" strike="noStrike" kern="0" cap="none" spc="0" normalizeH="0" baseline="0" noProof="0" dirty="0">
                <a:ln>
                  <a:noFill/>
                </a:ln>
                <a:solidFill>
                  <a:srgbClr val="404040"/>
                </a:solidFill>
                <a:effectLst/>
                <a:uLnTx/>
                <a:uFillTx/>
                <a:cs typeface="Trebuchet MS"/>
              </a:rPr>
              <a:t>un</a:t>
            </a:r>
            <a:r>
              <a:rPr kumimoji="0" sz="1800" b="1" i="1" u="none" strike="noStrike" kern="0" cap="none" spc="-5" normalizeH="0" baseline="0" noProof="0" dirty="0">
                <a:ln>
                  <a:noFill/>
                </a:ln>
                <a:solidFill>
                  <a:srgbClr val="404040"/>
                </a:solidFill>
                <a:effectLst/>
                <a:uLnTx/>
                <a:uFillTx/>
                <a:cs typeface="Trebuchet MS"/>
              </a:rPr>
              <a:t> </a:t>
            </a:r>
            <a:r>
              <a:rPr kumimoji="0" sz="1800" b="1" i="1" u="none" strike="noStrike" kern="0" cap="none" spc="0" normalizeH="0" baseline="0" noProof="0" dirty="0">
                <a:ln>
                  <a:noFill/>
                </a:ln>
                <a:solidFill>
                  <a:srgbClr val="404040"/>
                </a:solidFill>
                <a:effectLst/>
                <a:uLnTx/>
                <a:uFillTx/>
                <a:cs typeface="Trebuchet MS"/>
              </a:rPr>
              <a:t>âge limite </a:t>
            </a:r>
            <a:r>
              <a:rPr kumimoji="0" sz="1800" b="0" i="0" u="none" strike="noStrike" kern="0" cap="none" spc="0" normalizeH="0" baseline="0" noProof="0" dirty="0">
                <a:ln>
                  <a:noFill/>
                </a:ln>
                <a:solidFill>
                  <a:srgbClr val="404040"/>
                </a:solidFill>
                <a:effectLst/>
                <a:uLnTx/>
                <a:uFillTx/>
                <a:cs typeface="Trebuchet MS"/>
              </a:rPr>
              <a:t>à partir </a:t>
            </a:r>
            <a:r>
              <a:rPr kumimoji="0" sz="1800" b="0" i="0" u="none" strike="noStrike" kern="0" cap="none" spc="-10" normalizeH="0" baseline="0" noProof="0" dirty="0">
                <a:ln>
                  <a:noFill/>
                </a:ln>
                <a:solidFill>
                  <a:srgbClr val="404040"/>
                </a:solidFill>
                <a:effectLst/>
                <a:uLnTx/>
                <a:uFillTx/>
                <a:cs typeface="Trebuchet MS"/>
              </a:rPr>
              <a:t>duquel</a:t>
            </a:r>
            <a:endParaRPr kumimoji="0" sz="1800" b="0" i="0" u="none" strike="noStrike" kern="0" cap="none" spc="0" normalizeH="0" baseline="0" noProof="0" dirty="0">
              <a:ln>
                <a:noFill/>
              </a:ln>
              <a:solidFill>
                <a:sysClr val="windowText" lastClr="000000"/>
              </a:solidFill>
              <a:effectLst/>
              <a:uLnTx/>
              <a:uFillTx/>
              <a:cs typeface="Trebuchet MS"/>
            </a:endParaRPr>
          </a:p>
          <a:p>
            <a:pPr marL="298450" marR="206375" lvl="0" indent="-285750" algn="just" defTabSz="914400" eaLnBrk="1" fontAlgn="auto" latinLnBrk="0" hangingPunct="1">
              <a:lnSpc>
                <a:spcPts val="2100"/>
              </a:lnSpc>
              <a:spcAft>
                <a:spcPts val="1200"/>
              </a:spcAft>
              <a:buClrTx/>
              <a:buSzTx/>
              <a:buFont typeface="Wingdings" panose="05000000000000000000" pitchFamily="2" charset="2"/>
              <a:buChar char="Ø"/>
              <a:tabLst/>
              <a:defRPr/>
            </a:pPr>
            <a:r>
              <a:rPr lang="fr-FR" kern="0" dirty="0">
                <a:solidFill>
                  <a:srgbClr val="404040"/>
                </a:solidFill>
                <a:cs typeface="Trebuchet MS"/>
              </a:rPr>
              <a:t>I</a:t>
            </a:r>
            <a:r>
              <a:rPr kumimoji="0" sz="1800" b="0" i="0" u="none" strike="noStrike" kern="0" cap="none" spc="0" normalizeH="0" baseline="0" noProof="0" dirty="0">
                <a:ln>
                  <a:noFill/>
                </a:ln>
                <a:solidFill>
                  <a:srgbClr val="404040"/>
                </a:solidFill>
                <a:effectLst/>
                <a:uLnTx/>
                <a:uFillTx/>
                <a:cs typeface="Trebuchet MS"/>
              </a:rPr>
              <a:t>l</a:t>
            </a:r>
            <a:r>
              <a:rPr kumimoji="0" sz="1800" b="0" i="0" u="none" strike="noStrike" kern="0" cap="none" spc="-35" normalizeH="0" baseline="0" noProof="0" dirty="0">
                <a:ln>
                  <a:noFill/>
                </a:ln>
                <a:solidFill>
                  <a:srgbClr val="404040"/>
                </a:solidFill>
                <a:effectLst/>
                <a:uLnTx/>
                <a:uFillTx/>
                <a:cs typeface="Trebuchet MS"/>
              </a:rPr>
              <a:t> </a:t>
            </a:r>
            <a:r>
              <a:rPr kumimoji="0" sz="1800" b="0" i="0" u="none" strike="noStrike" kern="0" cap="none" spc="0" normalizeH="0" baseline="0" noProof="0" dirty="0">
                <a:ln>
                  <a:noFill/>
                </a:ln>
                <a:solidFill>
                  <a:srgbClr val="404040"/>
                </a:solidFill>
                <a:effectLst/>
                <a:uLnTx/>
                <a:uFillTx/>
                <a:cs typeface="Trebuchet MS"/>
              </a:rPr>
              <a:t>n’est</a:t>
            </a:r>
            <a:r>
              <a:rPr kumimoji="0" sz="1800" b="0" i="0" u="none" strike="noStrike" kern="0" cap="none" spc="-20" normalizeH="0" baseline="0" noProof="0" dirty="0">
                <a:ln>
                  <a:noFill/>
                </a:ln>
                <a:solidFill>
                  <a:srgbClr val="404040"/>
                </a:solidFill>
                <a:effectLst/>
                <a:uLnTx/>
                <a:uFillTx/>
                <a:cs typeface="Trebuchet MS"/>
              </a:rPr>
              <a:t> </a:t>
            </a:r>
            <a:r>
              <a:rPr kumimoji="0" sz="1800" b="0" i="0" u="none" strike="noStrike" kern="0" cap="none" spc="0" normalizeH="0" baseline="0" noProof="0" dirty="0">
                <a:ln>
                  <a:noFill/>
                </a:ln>
                <a:solidFill>
                  <a:srgbClr val="404040"/>
                </a:solidFill>
                <a:effectLst/>
                <a:uLnTx/>
                <a:uFillTx/>
                <a:cs typeface="Trebuchet MS"/>
              </a:rPr>
              <a:t>pas</a:t>
            </a:r>
            <a:r>
              <a:rPr kumimoji="0" sz="1800" b="0" i="0" u="none" strike="noStrike" kern="0" cap="none" spc="-25" normalizeH="0" baseline="0" noProof="0" dirty="0">
                <a:ln>
                  <a:noFill/>
                </a:ln>
                <a:solidFill>
                  <a:srgbClr val="404040"/>
                </a:solidFill>
                <a:effectLst/>
                <a:uLnTx/>
                <a:uFillTx/>
                <a:cs typeface="Trebuchet MS"/>
              </a:rPr>
              <a:t> </a:t>
            </a:r>
            <a:r>
              <a:rPr kumimoji="0" sz="1800" b="0" i="0" u="none" strike="noStrike" kern="0" cap="none" spc="0" normalizeH="0" baseline="0" noProof="0" dirty="0">
                <a:ln>
                  <a:noFill/>
                </a:ln>
                <a:solidFill>
                  <a:srgbClr val="404040"/>
                </a:solidFill>
                <a:effectLst/>
                <a:uLnTx/>
                <a:uFillTx/>
                <a:cs typeface="Trebuchet MS"/>
              </a:rPr>
              <a:t>acceptable</a:t>
            </a:r>
            <a:r>
              <a:rPr kumimoji="0" sz="1800" b="0" i="0" u="none" strike="noStrike" kern="0" cap="none" spc="-20" normalizeH="0" baseline="0" noProof="0" dirty="0">
                <a:ln>
                  <a:noFill/>
                </a:ln>
                <a:solidFill>
                  <a:srgbClr val="404040"/>
                </a:solidFill>
                <a:effectLst/>
                <a:uLnTx/>
                <a:uFillTx/>
                <a:cs typeface="Trebuchet MS"/>
              </a:rPr>
              <a:t> </a:t>
            </a:r>
            <a:r>
              <a:rPr kumimoji="0" sz="1800" b="0" i="0" u="none" strike="noStrike" kern="0" cap="none" spc="0" normalizeH="0" baseline="0" noProof="0" dirty="0">
                <a:ln>
                  <a:noFill/>
                </a:ln>
                <a:solidFill>
                  <a:srgbClr val="404040"/>
                </a:solidFill>
                <a:effectLst/>
                <a:uLnTx/>
                <a:uFillTx/>
                <a:cs typeface="Trebuchet MS"/>
              </a:rPr>
              <a:t>de</a:t>
            </a:r>
            <a:r>
              <a:rPr kumimoji="0" sz="1800" b="0" i="0" u="none" strike="noStrike" kern="0" cap="none" spc="-20" normalizeH="0" baseline="0" noProof="0" dirty="0">
                <a:ln>
                  <a:noFill/>
                </a:ln>
                <a:solidFill>
                  <a:srgbClr val="404040"/>
                </a:solidFill>
                <a:effectLst/>
                <a:uLnTx/>
                <a:uFillTx/>
                <a:cs typeface="Trebuchet MS"/>
              </a:rPr>
              <a:t> faire </a:t>
            </a:r>
            <a:r>
              <a:rPr kumimoji="0" sz="1800" b="0" i="0" u="none" strike="noStrike" kern="0" cap="none" spc="0" normalizeH="0" baseline="0" noProof="0" dirty="0">
                <a:ln>
                  <a:noFill/>
                </a:ln>
                <a:solidFill>
                  <a:srgbClr val="404040"/>
                </a:solidFill>
                <a:effectLst/>
                <a:uLnTx/>
                <a:uFillTx/>
                <a:cs typeface="Trebuchet MS"/>
              </a:rPr>
              <a:t>travailler</a:t>
            </a:r>
            <a:r>
              <a:rPr kumimoji="0" sz="1800" b="0" i="0" u="none" strike="noStrike" kern="0" cap="none" spc="-5" normalizeH="0" baseline="0" noProof="0" dirty="0">
                <a:ln>
                  <a:noFill/>
                </a:ln>
                <a:solidFill>
                  <a:srgbClr val="404040"/>
                </a:solidFill>
                <a:effectLst/>
                <a:uLnTx/>
                <a:uFillTx/>
                <a:cs typeface="Trebuchet MS"/>
              </a:rPr>
              <a:t> </a:t>
            </a:r>
            <a:r>
              <a:rPr kumimoji="0" sz="1800" b="0" i="0" u="none" strike="noStrike" kern="0" cap="none" spc="0" normalizeH="0" baseline="0" noProof="0" dirty="0">
                <a:ln>
                  <a:noFill/>
                </a:ln>
                <a:solidFill>
                  <a:srgbClr val="404040"/>
                </a:solidFill>
                <a:effectLst/>
                <a:uLnTx/>
                <a:uFillTx/>
                <a:cs typeface="Trebuchet MS"/>
              </a:rPr>
              <a:t>les gens :</a:t>
            </a:r>
            <a:r>
              <a:rPr kumimoji="0" sz="1800" b="0" i="0" u="none" strike="noStrike" kern="0" cap="none" spc="-5" normalizeH="0" baseline="0" noProof="0" dirty="0">
                <a:ln>
                  <a:noFill/>
                </a:ln>
                <a:solidFill>
                  <a:srgbClr val="404040"/>
                </a:solidFill>
                <a:effectLst/>
                <a:uLnTx/>
                <a:uFillTx/>
                <a:cs typeface="Trebuchet MS"/>
              </a:rPr>
              <a:t> </a:t>
            </a:r>
            <a:r>
              <a:rPr kumimoji="0" sz="1800" b="1" i="0" u="none" strike="noStrike" kern="0" cap="none" spc="0" normalizeH="0" baseline="0" noProof="0" dirty="0">
                <a:ln>
                  <a:noFill/>
                </a:ln>
                <a:solidFill>
                  <a:srgbClr val="404040"/>
                </a:solidFill>
                <a:effectLst/>
                <a:uLnTx/>
                <a:uFillTx/>
                <a:cs typeface="Trebuchet MS"/>
              </a:rPr>
              <a:t>c’est </a:t>
            </a:r>
            <a:r>
              <a:rPr kumimoji="0" sz="1800" b="1" i="0" u="none" strike="noStrike" kern="0" cap="none" spc="-20" normalizeH="0" baseline="0" noProof="0" dirty="0">
                <a:ln>
                  <a:noFill/>
                </a:ln>
                <a:solidFill>
                  <a:srgbClr val="404040"/>
                </a:solidFill>
                <a:effectLst/>
                <a:uLnTx/>
                <a:uFillTx/>
                <a:cs typeface="Trebuchet MS"/>
              </a:rPr>
              <a:t>deux </a:t>
            </a:r>
            <a:r>
              <a:rPr kumimoji="0" sz="1800" b="1" i="0" u="none" strike="noStrike" kern="0" cap="none" spc="0" normalizeH="0" baseline="0" noProof="0" dirty="0">
                <a:ln>
                  <a:noFill/>
                </a:ln>
                <a:solidFill>
                  <a:srgbClr val="404040"/>
                </a:solidFill>
                <a:effectLst/>
                <a:uLnTx/>
                <a:uFillTx/>
                <a:cs typeface="Trebuchet MS"/>
              </a:rPr>
              <a:t>ans</a:t>
            </a:r>
            <a:r>
              <a:rPr kumimoji="0" sz="1800" b="1" i="0" u="none" strike="noStrike" kern="0" cap="none" spc="-15" normalizeH="0" baseline="0" noProof="0" dirty="0">
                <a:ln>
                  <a:noFill/>
                </a:ln>
                <a:solidFill>
                  <a:srgbClr val="404040"/>
                </a:solidFill>
                <a:effectLst/>
                <a:uLnTx/>
                <a:uFillTx/>
                <a:cs typeface="Trebuchet MS"/>
              </a:rPr>
              <a:t> </a:t>
            </a:r>
            <a:r>
              <a:rPr kumimoji="0" sz="1800" b="1" i="0" u="none" strike="noStrike" kern="0" cap="none" spc="0" normalizeH="0" baseline="0" noProof="0" dirty="0">
                <a:ln>
                  <a:noFill/>
                </a:ln>
                <a:solidFill>
                  <a:srgbClr val="404040"/>
                </a:solidFill>
                <a:effectLst/>
                <a:uLnTx/>
                <a:uFillTx/>
                <a:cs typeface="Trebuchet MS"/>
              </a:rPr>
              <a:t>de</a:t>
            </a:r>
            <a:r>
              <a:rPr kumimoji="0" sz="1800" b="1" i="0" u="none" strike="noStrike" kern="0" cap="none" spc="-5" normalizeH="0" baseline="0" noProof="0" dirty="0">
                <a:ln>
                  <a:noFill/>
                </a:ln>
                <a:solidFill>
                  <a:srgbClr val="404040"/>
                </a:solidFill>
                <a:effectLst/>
                <a:uLnTx/>
                <a:uFillTx/>
                <a:cs typeface="Trebuchet MS"/>
              </a:rPr>
              <a:t> </a:t>
            </a:r>
            <a:r>
              <a:rPr kumimoji="0" sz="1800" b="1" i="0" u="none" strike="noStrike" kern="0" cap="none" spc="0" normalizeH="0" baseline="0" noProof="0" dirty="0">
                <a:ln>
                  <a:noFill/>
                </a:ln>
                <a:solidFill>
                  <a:srgbClr val="404040"/>
                </a:solidFill>
                <a:effectLst/>
                <a:uLnTx/>
                <a:uFillTx/>
                <a:cs typeface="Trebuchet MS"/>
              </a:rPr>
              <a:t>moins</a:t>
            </a:r>
            <a:r>
              <a:rPr kumimoji="0" sz="1800" b="1" i="0" u="none" strike="noStrike" kern="0" cap="none" spc="-5" normalizeH="0" baseline="0" noProof="0" dirty="0">
                <a:ln>
                  <a:noFill/>
                </a:ln>
                <a:solidFill>
                  <a:srgbClr val="404040"/>
                </a:solidFill>
                <a:effectLst/>
                <a:uLnTx/>
                <a:uFillTx/>
                <a:cs typeface="Trebuchet MS"/>
              </a:rPr>
              <a:t> </a:t>
            </a:r>
            <a:r>
              <a:rPr kumimoji="0" sz="1800" b="1" i="0" u="none" strike="noStrike" kern="0" cap="none" spc="0" normalizeH="0" baseline="0" noProof="0" dirty="0">
                <a:ln>
                  <a:noFill/>
                </a:ln>
                <a:solidFill>
                  <a:srgbClr val="404040"/>
                </a:solidFill>
                <a:effectLst/>
                <a:uLnTx/>
                <a:uFillTx/>
                <a:cs typeface="Trebuchet MS"/>
              </a:rPr>
              <a:t>que</a:t>
            </a:r>
            <a:r>
              <a:rPr kumimoji="0" sz="1800" b="1" i="0" u="none" strike="noStrike" kern="0" cap="none" spc="-5" normalizeH="0" baseline="0" noProof="0" dirty="0">
                <a:ln>
                  <a:noFill/>
                </a:ln>
                <a:solidFill>
                  <a:srgbClr val="404040"/>
                </a:solidFill>
                <a:effectLst/>
                <a:uLnTx/>
                <a:uFillTx/>
                <a:cs typeface="Trebuchet MS"/>
              </a:rPr>
              <a:t> </a:t>
            </a:r>
            <a:r>
              <a:rPr kumimoji="0" sz="1800" b="1" i="0" u="none" strike="noStrike" kern="0" cap="none" spc="0" normalizeH="0" baseline="0" noProof="0" dirty="0">
                <a:ln>
                  <a:noFill/>
                </a:ln>
                <a:solidFill>
                  <a:srgbClr val="404040"/>
                </a:solidFill>
                <a:effectLst/>
                <a:uLnTx/>
                <a:uFillTx/>
                <a:cs typeface="Trebuchet MS"/>
              </a:rPr>
              <a:t>la </a:t>
            </a:r>
            <a:r>
              <a:rPr kumimoji="0" sz="1800" b="1" i="0" u="none" strike="noStrike" kern="0" cap="none" spc="-10" normalizeH="0" baseline="0" noProof="0" dirty="0">
                <a:ln>
                  <a:noFill/>
                </a:ln>
                <a:solidFill>
                  <a:srgbClr val="404040"/>
                </a:solidFill>
                <a:effectLst/>
                <a:uLnTx/>
                <a:uFillTx/>
                <a:cs typeface="Trebuchet MS"/>
              </a:rPr>
              <a:t>proposition </a:t>
            </a:r>
            <a:r>
              <a:rPr kumimoji="0" sz="1800" b="1" i="0" u="none" strike="noStrike" kern="0" cap="none" spc="0" normalizeH="0" baseline="0" noProof="0" dirty="0">
                <a:ln>
                  <a:noFill/>
                </a:ln>
                <a:solidFill>
                  <a:srgbClr val="404040"/>
                </a:solidFill>
                <a:effectLst/>
                <a:uLnTx/>
                <a:uFillTx/>
                <a:cs typeface="Trebuchet MS"/>
              </a:rPr>
              <a:t>d’Emmanuel</a:t>
            </a:r>
            <a:r>
              <a:rPr kumimoji="0" sz="1800" b="1" i="0" u="none" strike="noStrike" kern="0" cap="none" spc="-20" normalizeH="0" baseline="0" noProof="0" dirty="0">
                <a:ln>
                  <a:noFill/>
                </a:ln>
                <a:solidFill>
                  <a:srgbClr val="404040"/>
                </a:solidFill>
                <a:effectLst/>
                <a:uLnTx/>
                <a:uFillTx/>
                <a:cs typeface="Trebuchet MS"/>
              </a:rPr>
              <a:t> </a:t>
            </a:r>
            <a:r>
              <a:rPr kumimoji="0" sz="1800" b="1" i="0" u="none" strike="noStrike" kern="0" cap="none" spc="-10" normalizeH="0" baseline="0" noProof="0" dirty="0">
                <a:ln>
                  <a:noFill/>
                </a:ln>
                <a:solidFill>
                  <a:srgbClr val="404040"/>
                </a:solidFill>
                <a:effectLst/>
                <a:uLnTx/>
                <a:uFillTx/>
                <a:cs typeface="Trebuchet MS"/>
              </a:rPr>
              <a:t>Macron!</a:t>
            </a:r>
            <a:endParaRPr kumimoji="0" sz="1800" b="0" i="0" u="none" strike="noStrike" kern="0" cap="none" spc="0" normalizeH="0" baseline="0" noProof="0" dirty="0">
              <a:ln>
                <a:noFill/>
              </a:ln>
              <a:solidFill>
                <a:sysClr val="windowText" lastClr="000000"/>
              </a:solidFill>
              <a:effectLst/>
              <a:uLnTx/>
              <a:uFillTx/>
              <a:cs typeface="Trebuchet MS"/>
            </a:endParaRPr>
          </a:p>
          <a:p>
            <a:pPr marL="298450" marR="82550" lvl="0" indent="-285750" algn="just" defTabSz="914400" eaLnBrk="1" fontAlgn="auto" latinLnBrk="0" hangingPunct="1">
              <a:lnSpc>
                <a:spcPts val="2100"/>
              </a:lnSpc>
              <a:spcAft>
                <a:spcPts val="1200"/>
              </a:spcAft>
              <a:buClrTx/>
              <a:buSzTx/>
              <a:buFont typeface="Wingdings" panose="05000000000000000000" pitchFamily="2" charset="2"/>
              <a:buChar char="Ø"/>
              <a:tabLst/>
              <a:defRPr/>
            </a:pPr>
            <a:r>
              <a:rPr kumimoji="0" sz="1800" b="0" i="0" u="none" strike="noStrike" kern="0" cap="none" spc="0" normalizeH="0" baseline="0" noProof="0" dirty="0">
                <a:ln>
                  <a:noFill/>
                </a:ln>
                <a:solidFill>
                  <a:srgbClr val="404040"/>
                </a:solidFill>
                <a:effectLst/>
                <a:uLnTx/>
                <a:uFillTx/>
                <a:cs typeface="Trebuchet MS"/>
              </a:rPr>
              <a:t>En</a:t>
            </a:r>
            <a:r>
              <a:rPr kumimoji="0" sz="1800" b="0" i="0" u="none" strike="noStrike" kern="0" cap="none" spc="-15" normalizeH="0" baseline="0" noProof="0" dirty="0">
                <a:ln>
                  <a:noFill/>
                </a:ln>
                <a:solidFill>
                  <a:srgbClr val="404040"/>
                </a:solidFill>
                <a:effectLst/>
                <a:uLnTx/>
                <a:uFillTx/>
                <a:cs typeface="Trebuchet MS"/>
              </a:rPr>
              <a:t> </a:t>
            </a:r>
            <a:r>
              <a:rPr kumimoji="0" sz="1800" b="0" i="0" u="none" strike="noStrike" kern="0" cap="none" spc="0" normalizeH="0" baseline="0" noProof="0" dirty="0">
                <a:ln>
                  <a:noFill/>
                </a:ln>
                <a:solidFill>
                  <a:srgbClr val="404040"/>
                </a:solidFill>
                <a:effectLst/>
                <a:uLnTx/>
                <a:uFillTx/>
                <a:cs typeface="Trebuchet MS"/>
              </a:rPr>
              <a:t>majorité,</a:t>
            </a:r>
            <a:r>
              <a:rPr kumimoji="0" sz="1800" b="0" i="0" u="none" strike="noStrike" kern="0" cap="none" spc="-10" normalizeH="0" baseline="0" noProof="0" dirty="0">
                <a:ln>
                  <a:noFill/>
                </a:ln>
                <a:solidFill>
                  <a:srgbClr val="404040"/>
                </a:solidFill>
                <a:effectLst/>
                <a:uLnTx/>
                <a:uFillTx/>
                <a:cs typeface="Trebuchet MS"/>
              </a:rPr>
              <a:t> </a:t>
            </a:r>
            <a:r>
              <a:rPr kumimoji="0" sz="1800" b="0" i="0" u="none" strike="noStrike" kern="0" cap="none" spc="0" normalizeH="0" baseline="0" noProof="0" dirty="0">
                <a:ln>
                  <a:noFill/>
                </a:ln>
                <a:solidFill>
                  <a:srgbClr val="404040"/>
                </a:solidFill>
                <a:effectLst/>
                <a:uLnTx/>
                <a:uFillTx/>
                <a:cs typeface="Trebuchet MS"/>
              </a:rPr>
              <a:t>les</a:t>
            </a:r>
            <a:r>
              <a:rPr kumimoji="0" sz="1800" b="0" i="0" u="none" strike="noStrike" kern="0" cap="none" spc="-10" normalizeH="0" baseline="0" noProof="0" dirty="0">
                <a:ln>
                  <a:noFill/>
                </a:ln>
                <a:solidFill>
                  <a:srgbClr val="404040"/>
                </a:solidFill>
                <a:effectLst/>
                <a:uLnTx/>
                <a:uFillTx/>
                <a:cs typeface="Trebuchet MS"/>
              </a:rPr>
              <a:t> travailleurs </a:t>
            </a:r>
            <a:r>
              <a:rPr kumimoji="0" sz="1800" b="0" i="0" u="none" strike="noStrike" kern="0" cap="none" spc="0" normalizeH="0" baseline="0" noProof="0" dirty="0">
                <a:ln>
                  <a:noFill/>
                </a:ln>
                <a:solidFill>
                  <a:srgbClr val="404040"/>
                </a:solidFill>
                <a:effectLst/>
                <a:uLnTx/>
                <a:uFillTx/>
                <a:cs typeface="Trebuchet MS"/>
              </a:rPr>
              <a:t>pensent</a:t>
            </a:r>
            <a:r>
              <a:rPr kumimoji="0" sz="1800" b="0" i="0" u="none" strike="noStrike" kern="0" cap="none" spc="-35" normalizeH="0" baseline="0" noProof="0" dirty="0">
                <a:ln>
                  <a:noFill/>
                </a:ln>
                <a:solidFill>
                  <a:srgbClr val="404040"/>
                </a:solidFill>
                <a:effectLst/>
                <a:uLnTx/>
                <a:uFillTx/>
                <a:cs typeface="Trebuchet MS"/>
              </a:rPr>
              <a:t> </a:t>
            </a:r>
            <a:r>
              <a:rPr kumimoji="0" sz="1800" b="0" i="0" u="none" strike="noStrike" kern="0" cap="none" spc="0" normalizeH="0" baseline="0" noProof="0" dirty="0">
                <a:ln>
                  <a:noFill/>
                </a:ln>
                <a:solidFill>
                  <a:srgbClr val="404040"/>
                </a:solidFill>
                <a:effectLst/>
                <a:uLnTx/>
                <a:uFillTx/>
                <a:cs typeface="Trebuchet MS"/>
              </a:rPr>
              <a:t>qu’ils</a:t>
            </a:r>
            <a:r>
              <a:rPr kumimoji="0" sz="1800" b="0" i="0" u="none" strike="noStrike" kern="0" cap="none" spc="-35" normalizeH="0" baseline="0" noProof="0" dirty="0">
                <a:ln>
                  <a:noFill/>
                </a:ln>
                <a:solidFill>
                  <a:srgbClr val="404040"/>
                </a:solidFill>
                <a:effectLst/>
                <a:uLnTx/>
                <a:uFillTx/>
                <a:cs typeface="Trebuchet MS"/>
              </a:rPr>
              <a:t> </a:t>
            </a:r>
            <a:r>
              <a:rPr kumimoji="0" sz="1800" b="0" i="0" u="none" strike="noStrike" kern="0" cap="none" spc="0" normalizeH="0" baseline="0" noProof="0" dirty="0">
                <a:ln>
                  <a:noFill/>
                </a:ln>
                <a:solidFill>
                  <a:srgbClr val="404040"/>
                </a:solidFill>
                <a:effectLst/>
                <a:uLnTx/>
                <a:uFillTx/>
                <a:cs typeface="Trebuchet MS"/>
              </a:rPr>
              <a:t>pourront</a:t>
            </a:r>
            <a:r>
              <a:rPr kumimoji="0" sz="1800" b="0" i="0" u="none" strike="noStrike" kern="0" cap="none" spc="-35" normalizeH="0" baseline="0" noProof="0" dirty="0">
                <a:ln>
                  <a:noFill/>
                </a:ln>
                <a:solidFill>
                  <a:srgbClr val="404040"/>
                </a:solidFill>
                <a:effectLst/>
                <a:uLnTx/>
                <a:uFillTx/>
                <a:cs typeface="Trebuchet MS"/>
              </a:rPr>
              <a:t> </a:t>
            </a:r>
            <a:r>
              <a:rPr kumimoji="0" sz="1800" b="0" i="0" u="none" strike="noStrike" kern="0" cap="none" spc="-10" normalizeH="0" baseline="0" noProof="0" dirty="0">
                <a:ln>
                  <a:noFill/>
                </a:ln>
                <a:solidFill>
                  <a:srgbClr val="404040"/>
                </a:solidFill>
                <a:effectLst/>
                <a:uLnTx/>
                <a:uFillTx/>
                <a:cs typeface="Trebuchet MS"/>
              </a:rPr>
              <a:t>prendre </a:t>
            </a:r>
            <a:r>
              <a:rPr kumimoji="0" sz="1800" b="0" i="0" u="none" strike="noStrike" kern="0" cap="none" spc="0" normalizeH="0" baseline="0" noProof="0" dirty="0">
                <a:ln>
                  <a:noFill/>
                </a:ln>
                <a:solidFill>
                  <a:srgbClr val="404040"/>
                </a:solidFill>
                <a:effectLst/>
                <a:uLnTx/>
                <a:uFillTx/>
                <a:cs typeface="Trebuchet MS"/>
              </a:rPr>
              <a:t>leur</a:t>
            </a:r>
            <a:r>
              <a:rPr kumimoji="0" sz="1800" b="0" i="0" u="none" strike="noStrike" kern="0" cap="none" spc="-5" normalizeH="0" baseline="0" noProof="0" dirty="0">
                <a:ln>
                  <a:noFill/>
                </a:ln>
                <a:solidFill>
                  <a:srgbClr val="404040"/>
                </a:solidFill>
                <a:effectLst/>
                <a:uLnTx/>
                <a:uFillTx/>
                <a:cs typeface="Trebuchet MS"/>
              </a:rPr>
              <a:t> </a:t>
            </a:r>
            <a:r>
              <a:rPr kumimoji="0" sz="1800" b="0" i="0" u="none" strike="noStrike" kern="0" cap="none" spc="0" normalizeH="0" baseline="0" noProof="0" dirty="0">
                <a:ln>
                  <a:noFill/>
                </a:ln>
                <a:solidFill>
                  <a:srgbClr val="404040"/>
                </a:solidFill>
                <a:effectLst/>
                <a:uLnTx/>
                <a:uFillTx/>
                <a:cs typeface="Trebuchet MS"/>
              </a:rPr>
              <a:t>retraite autour de</a:t>
            </a:r>
            <a:r>
              <a:rPr kumimoji="0" sz="1800" b="0" i="0" u="none" strike="noStrike" kern="0" cap="none" spc="-5" normalizeH="0" baseline="0" noProof="0" dirty="0">
                <a:ln>
                  <a:noFill/>
                </a:ln>
                <a:solidFill>
                  <a:srgbClr val="404040"/>
                </a:solidFill>
                <a:effectLst/>
                <a:uLnTx/>
                <a:uFillTx/>
                <a:cs typeface="Trebuchet MS"/>
              </a:rPr>
              <a:t> </a:t>
            </a:r>
            <a:r>
              <a:rPr kumimoji="0" sz="1800" b="0" i="0" u="none" strike="noStrike" kern="0" cap="none" spc="0" normalizeH="0" baseline="0" noProof="0" dirty="0">
                <a:ln>
                  <a:noFill/>
                </a:ln>
                <a:solidFill>
                  <a:srgbClr val="404040"/>
                </a:solidFill>
                <a:effectLst/>
                <a:uLnTx/>
                <a:uFillTx/>
                <a:cs typeface="Trebuchet MS"/>
              </a:rPr>
              <a:t>65 ans</a:t>
            </a:r>
            <a:r>
              <a:rPr kumimoji="0" sz="1800" b="0" i="0" u="none" strike="noStrike" kern="0" cap="none" spc="-5" normalizeH="0" baseline="0" noProof="0" dirty="0">
                <a:ln>
                  <a:noFill/>
                </a:ln>
                <a:solidFill>
                  <a:srgbClr val="404040"/>
                </a:solidFill>
                <a:effectLst/>
                <a:uLnTx/>
                <a:uFillTx/>
                <a:cs typeface="Trebuchet MS"/>
              </a:rPr>
              <a:t> </a:t>
            </a:r>
            <a:r>
              <a:rPr kumimoji="0" sz="1800" b="0" i="0" u="none" strike="noStrike" kern="0" cap="none" spc="0" normalizeH="0" baseline="0" noProof="0" dirty="0">
                <a:ln>
                  <a:noFill/>
                </a:ln>
                <a:solidFill>
                  <a:srgbClr val="404040"/>
                </a:solidFill>
                <a:effectLst/>
                <a:uLnTx/>
                <a:uFillTx/>
                <a:cs typeface="Trebuchet MS"/>
              </a:rPr>
              <a:t>:</a:t>
            </a:r>
            <a:r>
              <a:rPr kumimoji="0" sz="1800" b="0" i="0" u="none" strike="noStrike" kern="0" cap="none" spc="-20" normalizeH="0" baseline="0" noProof="0" dirty="0">
                <a:ln>
                  <a:noFill/>
                </a:ln>
                <a:solidFill>
                  <a:srgbClr val="404040"/>
                </a:solidFill>
                <a:effectLst/>
                <a:uLnTx/>
                <a:uFillTx/>
                <a:cs typeface="Trebuchet MS"/>
              </a:rPr>
              <a:t> </a:t>
            </a:r>
            <a:r>
              <a:rPr kumimoji="0" sz="1800" b="1" i="0" u="none" strike="noStrike" kern="0" cap="none" spc="-25" normalizeH="0" baseline="0" noProof="0" dirty="0">
                <a:ln>
                  <a:noFill/>
                </a:ln>
                <a:solidFill>
                  <a:srgbClr val="404040"/>
                </a:solidFill>
                <a:effectLst/>
                <a:uLnTx/>
                <a:uFillTx/>
                <a:cs typeface="Trebuchet MS"/>
              </a:rPr>
              <a:t>la </a:t>
            </a:r>
            <a:r>
              <a:rPr kumimoji="0" sz="1800" b="1" i="0" u="none" strike="noStrike" kern="0" cap="none" spc="0" normalizeH="0" baseline="0" noProof="0" dirty="0">
                <a:ln>
                  <a:noFill/>
                </a:ln>
                <a:solidFill>
                  <a:srgbClr val="404040"/>
                </a:solidFill>
                <a:effectLst/>
                <a:uLnTx/>
                <a:uFillTx/>
                <a:cs typeface="Trebuchet MS"/>
              </a:rPr>
              <a:t>bataille</a:t>
            </a:r>
            <a:r>
              <a:rPr kumimoji="0" sz="1800" b="1" i="0" u="none" strike="noStrike" kern="0" cap="none" spc="-25" normalizeH="0" baseline="0" noProof="0" dirty="0">
                <a:ln>
                  <a:noFill/>
                </a:ln>
                <a:solidFill>
                  <a:srgbClr val="404040"/>
                </a:solidFill>
                <a:effectLst/>
                <a:uLnTx/>
                <a:uFillTx/>
                <a:cs typeface="Trebuchet MS"/>
              </a:rPr>
              <a:t> </a:t>
            </a:r>
            <a:r>
              <a:rPr kumimoji="0" sz="1800" b="1" i="0" u="none" strike="noStrike" kern="0" cap="none" spc="0" normalizeH="0" baseline="0" noProof="0" dirty="0">
                <a:ln>
                  <a:noFill/>
                </a:ln>
                <a:solidFill>
                  <a:srgbClr val="404040"/>
                </a:solidFill>
                <a:effectLst/>
                <a:uLnTx/>
                <a:uFillTx/>
                <a:cs typeface="Trebuchet MS"/>
              </a:rPr>
              <a:t>des</a:t>
            </a:r>
            <a:r>
              <a:rPr kumimoji="0" sz="1800" b="1" i="0" u="none" strike="noStrike" kern="0" cap="none" spc="-5" normalizeH="0" baseline="0" noProof="0" dirty="0">
                <a:ln>
                  <a:noFill/>
                </a:ln>
                <a:solidFill>
                  <a:srgbClr val="404040"/>
                </a:solidFill>
                <a:effectLst/>
                <a:uLnTx/>
                <a:uFillTx/>
                <a:cs typeface="Trebuchet MS"/>
              </a:rPr>
              <a:t> </a:t>
            </a:r>
            <a:r>
              <a:rPr kumimoji="0" sz="1800" b="1" i="0" u="none" strike="noStrike" kern="0" cap="none" spc="0" normalizeH="0" baseline="0" noProof="0" dirty="0">
                <a:ln>
                  <a:noFill/>
                </a:ln>
                <a:solidFill>
                  <a:srgbClr val="404040"/>
                </a:solidFill>
                <a:effectLst/>
                <a:uLnTx/>
                <a:uFillTx/>
                <a:cs typeface="Trebuchet MS"/>
              </a:rPr>
              <a:t>idées</a:t>
            </a:r>
            <a:r>
              <a:rPr kumimoji="0" sz="1800" b="1" i="0" u="none" strike="noStrike" kern="0" cap="none" spc="-10" normalizeH="0" baseline="0" noProof="0" dirty="0">
                <a:ln>
                  <a:noFill/>
                </a:ln>
                <a:solidFill>
                  <a:srgbClr val="404040"/>
                </a:solidFill>
                <a:effectLst/>
                <a:uLnTx/>
                <a:uFillTx/>
                <a:cs typeface="Trebuchet MS"/>
              </a:rPr>
              <a:t> </a:t>
            </a:r>
            <a:r>
              <a:rPr kumimoji="0" sz="1800" b="1" i="0" u="none" strike="noStrike" kern="0" cap="none" spc="0" normalizeH="0" baseline="0" noProof="0" dirty="0">
                <a:ln>
                  <a:noFill/>
                </a:ln>
                <a:solidFill>
                  <a:srgbClr val="404040"/>
                </a:solidFill>
                <a:effectLst/>
                <a:uLnTx/>
                <a:uFillTx/>
                <a:cs typeface="Trebuchet MS"/>
              </a:rPr>
              <a:t>est</a:t>
            </a:r>
            <a:r>
              <a:rPr kumimoji="0" sz="1800" b="1" i="0" u="none" strike="noStrike" kern="0" cap="none" spc="-5" normalizeH="0" baseline="0" noProof="0" dirty="0">
                <a:ln>
                  <a:noFill/>
                </a:ln>
                <a:solidFill>
                  <a:srgbClr val="404040"/>
                </a:solidFill>
                <a:effectLst/>
                <a:uLnTx/>
                <a:uFillTx/>
                <a:cs typeface="Trebuchet MS"/>
              </a:rPr>
              <a:t> </a:t>
            </a:r>
            <a:r>
              <a:rPr kumimoji="0" sz="1800" b="1" i="0" u="none" strike="noStrike" kern="0" cap="none" spc="0" normalizeH="0" baseline="0" noProof="0" dirty="0">
                <a:ln>
                  <a:noFill/>
                </a:ln>
                <a:solidFill>
                  <a:srgbClr val="404040"/>
                </a:solidFill>
                <a:effectLst/>
                <a:uLnTx/>
                <a:uFillTx/>
                <a:cs typeface="Trebuchet MS"/>
              </a:rPr>
              <a:t>là</a:t>
            </a:r>
            <a:r>
              <a:rPr kumimoji="0" sz="1800" b="1" i="0" u="none" strike="noStrike" kern="0" cap="none" spc="-15" normalizeH="0" baseline="0" noProof="0" dirty="0">
                <a:ln>
                  <a:noFill/>
                </a:ln>
                <a:solidFill>
                  <a:srgbClr val="404040"/>
                </a:solidFill>
                <a:effectLst/>
                <a:uLnTx/>
                <a:uFillTx/>
                <a:cs typeface="Trebuchet MS"/>
              </a:rPr>
              <a:t> </a:t>
            </a:r>
            <a:r>
              <a:rPr kumimoji="0" sz="1800" b="1" i="0" u="none" strike="noStrike" kern="0" cap="none" spc="0" normalizeH="0" baseline="0" noProof="0" dirty="0">
                <a:ln>
                  <a:noFill/>
                </a:ln>
                <a:solidFill>
                  <a:srgbClr val="404040"/>
                </a:solidFill>
                <a:effectLst/>
                <a:uLnTx/>
                <a:uFillTx/>
                <a:cs typeface="Trebuchet MS"/>
              </a:rPr>
              <a:t>et</a:t>
            </a:r>
            <a:r>
              <a:rPr kumimoji="0" sz="1800" b="1" i="0" u="none" strike="noStrike" kern="0" cap="none" spc="-5" normalizeH="0" baseline="0" noProof="0" dirty="0">
                <a:ln>
                  <a:noFill/>
                </a:ln>
                <a:solidFill>
                  <a:srgbClr val="404040"/>
                </a:solidFill>
                <a:effectLst/>
                <a:uLnTx/>
                <a:uFillTx/>
                <a:cs typeface="Trebuchet MS"/>
              </a:rPr>
              <a:t> </a:t>
            </a:r>
            <a:r>
              <a:rPr kumimoji="0" sz="1800" b="1" i="0" u="none" strike="noStrike" kern="0" cap="none" spc="-25" normalizeH="0" baseline="0" noProof="0" dirty="0">
                <a:ln>
                  <a:noFill/>
                </a:ln>
                <a:solidFill>
                  <a:srgbClr val="404040"/>
                </a:solidFill>
                <a:effectLst/>
                <a:uLnTx/>
                <a:uFillTx/>
                <a:cs typeface="Trebuchet MS"/>
              </a:rPr>
              <a:t>les </a:t>
            </a:r>
            <a:r>
              <a:rPr kumimoji="0" sz="1800" b="1" i="0" u="none" strike="noStrike" kern="0" cap="none" spc="0" normalizeH="0" baseline="0" noProof="0" dirty="0">
                <a:ln>
                  <a:noFill/>
                </a:ln>
                <a:solidFill>
                  <a:srgbClr val="404040"/>
                </a:solidFill>
                <a:effectLst/>
                <a:uLnTx/>
                <a:uFillTx/>
                <a:cs typeface="Trebuchet MS"/>
              </a:rPr>
              <a:t>propositions</a:t>
            </a:r>
            <a:r>
              <a:rPr kumimoji="0" sz="1800" b="1" i="0" u="none" strike="noStrike" kern="0" cap="none" spc="-25" normalizeH="0" baseline="0" noProof="0" dirty="0">
                <a:ln>
                  <a:noFill/>
                </a:ln>
                <a:solidFill>
                  <a:srgbClr val="404040"/>
                </a:solidFill>
                <a:effectLst/>
                <a:uLnTx/>
                <a:uFillTx/>
                <a:cs typeface="Trebuchet MS"/>
              </a:rPr>
              <a:t> </a:t>
            </a:r>
            <a:r>
              <a:rPr kumimoji="0" sz="1800" b="1" i="0" u="none" strike="noStrike" kern="0" cap="none" spc="0" normalizeH="0" baseline="0" noProof="0" dirty="0">
                <a:ln>
                  <a:noFill/>
                </a:ln>
                <a:solidFill>
                  <a:srgbClr val="404040"/>
                </a:solidFill>
                <a:effectLst/>
                <a:uLnTx/>
                <a:uFillTx/>
                <a:cs typeface="Trebuchet MS"/>
              </a:rPr>
              <a:t>CGT</a:t>
            </a:r>
            <a:r>
              <a:rPr kumimoji="0" sz="1800" b="1" i="0" u="none" strike="noStrike" kern="0" cap="none" spc="-45" normalizeH="0" baseline="0" noProof="0" dirty="0">
                <a:ln>
                  <a:noFill/>
                </a:ln>
                <a:solidFill>
                  <a:srgbClr val="404040"/>
                </a:solidFill>
                <a:effectLst/>
                <a:uLnTx/>
                <a:uFillTx/>
                <a:cs typeface="Trebuchet MS"/>
              </a:rPr>
              <a:t> </a:t>
            </a:r>
            <a:r>
              <a:rPr kumimoji="0" sz="1800" b="1" i="0" u="none" strike="noStrike" kern="0" cap="none" spc="0" normalizeH="0" baseline="0" noProof="0" dirty="0">
                <a:ln>
                  <a:noFill/>
                </a:ln>
                <a:solidFill>
                  <a:srgbClr val="404040"/>
                </a:solidFill>
                <a:effectLst/>
                <a:uLnTx/>
                <a:uFillTx/>
                <a:cs typeface="Trebuchet MS"/>
              </a:rPr>
              <a:t>sont</a:t>
            </a:r>
            <a:r>
              <a:rPr kumimoji="0" sz="1800" b="1" i="0" u="none" strike="noStrike" kern="0" cap="none" spc="-10" normalizeH="0" baseline="0" noProof="0" dirty="0">
                <a:ln>
                  <a:noFill/>
                </a:ln>
                <a:solidFill>
                  <a:srgbClr val="404040"/>
                </a:solidFill>
                <a:effectLst/>
                <a:uLnTx/>
                <a:uFillTx/>
                <a:cs typeface="Trebuchet MS"/>
              </a:rPr>
              <a:t> </a:t>
            </a:r>
            <a:r>
              <a:rPr kumimoji="0" sz="1800" b="1" i="0" u="none" strike="noStrike" kern="0" cap="none" spc="0" normalizeH="0" baseline="0" noProof="0" dirty="0">
                <a:ln>
                  <a:noFill/>
                </a:ln>
                <a:solidFill>
                  <a:srgbClr val="404040"/>
                </a:solidFill>
                <a:effectLst/>
                <a:uLnTx/>
                <a:uFillTx/>
                <a:cs typeface="Trebuchet MS"/>
              </a:rPr>
              <a:t>en</a:t>
            </a:r>
            <a:r>
              <a:rPr kumimoji="0" sz="1800" b="1" i="0" u="none" strike="noStrike" kern="0" cap="none" spc="-10" normalizeH="0" baseline="0" noProof="0" dirty="0">
                <a:ln>
                  <a:noFill/>
                </a:ln>
                <a:solidFill>
                  <a:srgbClr val="404040"/>
                </a:solidFill>
                <a:effectLst/>
                <a:uLnTx/>
                <a:uFillTx/>
                <a:cs typeface="Trebuchet MS"/>
              </a:rPr>
              <a:t> accord </a:t>
            </a:r>
            <a:r>
              <a:rPr kumimoji="0" sz="1800" b="1" i="0" u="none" strike="noStrike" kern="0" cap="none" spc="0" normalizeH="0" baseline="0" noProof="0" dirty="0">
                <a:ln>
                  <a:noFill/>
                </a:ln>
                <a:solidFill>
                  <a:srgbClr val="404040"/>
                </a:solidFill>
                <a:effectLst/>
                <a:uLnTx/>
                <a:uFillTx/>
                <a:cs typeface="Trebuchet MS"/>
              </a:rPr>
              <a:t>avec</a:t>
            </a:r>
            <a:r>
              <a:rPr kumimoji="0" sz="1800" b="1" i="0" u="none" strike="noStrike" kern="0" cap="none" spc="-5" normalizeH="0" baseline="0" noProof="0" dirty="0">
                <a:ln>
                  <a:noFill/>
                </a:ln>
                <a:solidFill>
                  <a:srgbClr val="404040"/>
                </a:solidFill>
                <a:effectLst/>
                <a:uLnTx/>
                <a:uFillTx/>
                <a:cs typeface="Trebuchet MS"/>
              </a:rPr>
              <a:t> </a:t>
            </a:r>
            <a:r>
              <a:rPr kumimoji="0" sz="1800" b="1" i="0" u="none" strike="noStrike" kern="0" cap="none" spc="0" normalizeH="0" baseline="0" noProof="0" dirty="0">
                <a:ln>
                  <a:noFill/>
                </a:ln>
                <a:solidFill>
                  <a:srgbClr val="404040"/>
                </a:solidFill>
                <a:effectLst/>
                <a:uLnTx/>
                <a:uFillTx/>
                <a:cs typeface="Trebuchet MS"/>
              </a:rPr>
              <a:t>les besoins</a:t>
            </a:r>
            <a:r>
              <a:rPr kumimoji="0" sz="1800" b="1" i="0" u="none" strike="noStrike" kern="0" cap="none" spc="-5" normalizeH="0" baseline="0" noProof="0" dirty="0">
                <a:ln>
                  <a:noFill/>
                </a:ln>
                <a:solidFill>
                  <a:srgbClr val="404040"/>
                </a:solidFill>
                <a:effectLst/>
                <a:uLnTx/>
                <a:uFillTx/>
                <a:cs typeface="Trebuchet MS"/>
              </a:rPr>
              <a:t> </a:t>
            </a:r>
            <a:r>
              <a:rPr kumimoji="0" sz="1800" b="1" i="0" u="none" strike="noStrike" kern="0" cap="none" spc="0" normalizeH="0" baseline="0" noProof="0" dirty="0">
                <a:ln>
                  <a:noFill/>
                </a:ln>
                <a:solidFill>
                  <a:srgbClr val="404040"/>
                </a:solidFill>
                <a:effectLst/>
                <a:uLnTx/>
                <a:uFillTx/>
                <a:cs typeface="Trebuchet MS"/>
              </a:rPr>
              <a:t>des </a:t>
            </a:r>
            <a:r>
              <a:rPr kumimoji="0" sz="1800" b="1" i="0" u="none" strike="noStrike" kern="0" cap="none" spc="-10" normalizeH="0" baseline="0" noProof="0" dirty="0" err="1">
                <a:ln>
                  <a:noFill/>
                </a:ln>
                <a:solidFill>
                  <a:srgbClr val="404040"/>
                </a:solidFill>
                <a:effectLst/>
                <a:uLnTx/>
                <a:uFillTx/>
                <a:cs typeface="Trebuchet MS"/>
              </a:rPr>
              <a:t>travailleur</a:t>
            </a:r>
            <a:r>
              <a:rPr kumimoji="0" lang="fr-FR" sz="1800" b="1" i="0" u="none" strike="noStrike" kern="0" cap="none" spc="-10" normalizeH="0" baseline="0" noProof="0" dirty="0">
                <a:ln>
                  <a:noFill/>
                </a:ln>
                <a:solidFill>
                  <a:srgbClr val="404040"/>
                </a:solidFill>
                <a:effectLst/>
                <a:uLnTx/>
                <a:uFillTx/>
                <a:cs typeface="Trebuchet MS"/>
              </a:rPr>
              <a:t>.</a:t>
            </a:r>
            <a:r>
              <a:rPr kumimoji="0" lang="fr-FR" sz="1800" b="1" i="0" u="none" strike="noStrike" kern="0" cap="none" spc="-10" normalizeH="0" baseline="0" noProof="0" dirty="0" err="1">
                <a:ln>
                  <a:noFill/>
                </a:ln>
                <a:solidFill>
                  <a:srgbClr val="404040"/>
                </a:solidFill>
                <a:effectLst/>
                <a:uLnTx/>
                <a:uFillTx/>
                <a:cs typeface="Trebuchet MS"/>
              </a:rPr>
              <a:t>euse</a:t>
            </a:r>
            <a:r>
              <a:rPr kumimoji="0" lang="fr-FR" sz="1800" b="1" i="0" u="none" strike="noStrike" kern="0" cap="none" spc="-10" normalizeH="0" baseline="0" noProof="0" dirty="0">
                <a:ln>
                  <a:noFill/>
                </a:ln>
                <a:solidFill>
                  <a:srgbClr val="404040"/>
                </a:solidFill>
                <a:effectLst/>
                <a:uLnTx/>
                <a:uFillTx/>
                <a:cs typeface="Trebuchet MS"/>
              </a:rPr>
              <a:t>.</a:t>
            </a:r>
            <a:r>
              <a:rPr kumimoji="0" sz="1800" b="1" i="0" u="none" strike="noStrike" kern="0" cap="none" spc="-10" normalizeH="0" baseline="0" noProof="0" dirty="0">
                <a:ln>
                  <a:noFill/>
                </a:ln>
                <a:solidFill>
                  <a:srgbClr val="404040"/>
                </a:solidFill>
                <a:effectLst/>
                <a:uLnTx/>
                <a:uFillTx/>
                <a:cs typeface="Trebuchet MS"/>
              </a:rPr>
              <a:t>s</a:t>
            </a:r>
            <a:r>
              <a:rPr kumimoji="0" lang="fr-FR" sz="1800" b="1" i="0" u="none" strike="noStrike" kern="0" cap="none" spc="-10" normalizeH="0" baseline="0" noProof="0" dirty="0">
                <a:ln>
                  <a:noFill/>
                </a:ln>
                <a:solidFill>
                  <a:srgbClr val="404040"/>
                </a:solidFill>
                <a:effectLst/>
                <a:uLnTx/>
                <a:uFillTx/>
                <a:cs typeface="Trebuchet MS"/>
              </a:rPr>
              <a:t> </a:t>
            </a:r>
            <a:r>
              <a:rPr kumimoji="0" sz="1800" b="1" i="0" u="none" strike="noStrike" kern="0" cap="none" spc="-10" normalizeH="0" baseline="0" noProof="0" dirty="0">
                <a:ln>
                  <a:noFill/>
                </a:ln>
                <a:solidFill>
                  <a:srgbClr val="404040"/>
                </a:solidFill>
                <a:effectLst/>
                <a:uLnTx/>
                <a:uFillTx/>
                <a:cs typeface="Trebuchet MS"/>
              </a:rPr>
              <a:t>!</a:t>
            </a:r>
            <a:endParaRPr kumimoji="0" sz="1800" b="0" i="0" u="none" strike="noStrike" kern="0" cap="none" spc="0" normalizeH="0" baseline="0" noProof="0" dirty="0">
              <a:ln>
                <a:noFill/>
              </a:ln>
              <a:solidFill>
                <a:sysClr val="windowText" lastClr="000000"/>
              </a:solidFill>
              <a:effectLst/>
              <a:uLnTx/>
              <a:uFillTx/>
              <a:cs typeface="Trebuchet MS"/>
            </a:endParaRPr>
          </a:p>
        </p:txBody>
      </p:sp>
      <p:pic>
        <p:nvPicPr>
          <p:cNvPr id="7" name="object 7"/>
          <p:cNvPicPr/>
          <p:nvPr/>
        </p:nvPicPr>
        <p:blipFill>
          <a:blip r:embed="rId2" cstate="print"/>
          <a:stretch>
            <a:fillRect/>
          </a:stretch>
        </p:blipFill>
        <p:spPr>
          <a:xfrm>
            <a:off x="5399359" y="1619639"/>
            <a:ext cx="5898601" cy="4248362"/>
          </a:xfrm>
          <a:prstGeom prst="rect">
            <a:avLst/>
          </a:prstGeom>
        </p:spPr>
      </p:pic>
      <p:pic>
        <p:nvPicPr>
          <p:cNvPr id="10" name="Image 9">
            <a:extLst>
              <a:ext uri="{FF2B5EF4-FFF2-40B4-BE49-F238E27FC236}">
                <a16:creationId xmlns:a16="http://schemas.microsoft.com/office/drawing/2014/main" id="{17AC2141-C551-0278-72B8-05E04D3A9E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05235" y="150900"/>
            <a:ext cx="665597" cy="847725"/>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6243" y="510657"/>
            <a:ext cx="8485505" cy="574040"/>
          </a:xfrm>
          <a:prstGeom prst="rect">
            <a:avLst/>
          </a:prstGeom>
        </p:spPr>
        <p:txBody>
          <a:bodyPr vert="horz" wrap="square" lIns="0" tIns="12700" rIns="0" bIns="0" rtlCol="0">
            <a:spAutoFit/>
          </a:bodyPr>
          <a:lstStyle/>
          <a:p>
            <a:pPr marL="12700">
              <a:lnSpc>
                <a:spcPct val="100000"/>
              </a:lnSpc>
              <a:spcBef>
                <a:spcPts val="100"/>
              </a:spcBef>
            </a:pPr>
            <a:r>
              <a:rPr lang="fr-FR" sz="3600" b="1" dirty="0">
                <a:latin typeface="Trebuchet MS"/>
                <a:cs typeface="Trebuchet MS"/>
              </a:rPr>
              <a:t>Le</a:t>
            </a:r>
            <a:r>
              <a:rPr lang="fr-FR" sz="3600" b="1" spc="-25" dirty="0">
                <a:latin typeface="Trebuchet MS"/>
                <a:cs typeface="Trebuchet MS"/>
              </a:rPr>
              <a:t> </a:t>
            </a:r>
            <a:r>
              <a:rPr lang="fr-FR" sz="3600" b="1" dirty="0">
                <a:latin typeface="Trebuchet MS"/>
                <a:cs typeface="Trebuchet MS"/>
              </a:rPr>
              <a:t>retour</a:t>
            </a:r>
            <a:r>
              <a:rPr lang="fr-FR" sz="3600" b="1" spc="-25" dirty="0">
                <a:latin typeface="Trebuchet MS"/>
                <a:cs typeface="Trebuchet MS"/>
              </a:rPr>
              <a:t> </a:t>
            </a:r>
            <a:r>
              <a:rPr lang="fr-FR" sz="3600" b="1" dirty="0">
                <a:latin typeface="Trebuchet MS"/>
                <a:cs typeface="Trebuchet MS"/>
              </a:rPr>
              <a:t>en</a:t>
            </a:r>
            <a:r>
              <a:rPr lang="fr-FR" sz="3600" b="1" spc="-25" dirty="0">
                <a:latin typeface="Trebuchet MS"/>
                <a:cs typeface="Trebuchet MS"/>
              </a:rPr>
              <a:t> </a:t>
            </a:r>
            <a:r>
              <a:rPr lang="fr-FR" sz="3600" b="1" dirty="0">
                <a:latin typeface="Trebuchet MS"/>
                <a:cs typeface="Trebuchet MS"/>
              </a:rPr>
              <a:t>force</a:t>
            </a:r>
            <a:r>
              <a:rPr lang="fr-FR" sz="3600" b="1" spc="-20" dirty="0">
                <a:latin typeface="Trebuchet MS"/>
                <a:cs typeface="Trebuchet MS"/>
              </a:rPr>
              <a:t> </a:t>
            </a:r>
            <a:r>
              <a:rPr lang="fr-FR" sz="3600" b="1" dirty="0">
                <a:latin typeface="Trebuchet MS"/>
                <a:cs typeface="Trebuchet MS"/>
              </a:rPr>
              <a:t>de</a:t>
            </a:r>
            <a:r>
              <a:rPr lang="fr-FR" sz="3600" b="1" spc="-25" dirty="0">
                <a:latin typeface="Trebuchet MS"/>
                <a:cs typeface="Trebuchet MS"/>
              </a:rPr>
              <a:t> </a:t>
            </a:r>
            <a:r>
              <a:rPr lang="fr-FR" sz="3600" b="1" dirty="0">
                <a:latin typeface="Trebuchet MS"/>
                <a:cs typeface="Trebuchet MS"/>
              </a:rPr>
              <a:t>la</a:t>
            </a:r>
            <a:r>
              <a:rPr lang="fr-FR" sz="3600" b="1" spc="-25" dirty="0">
                <a:latin typeface="Trebuchet MS"/>
                <a:cs typeface="Trebuchet MS"/>
              </a:rPr>
              <a:t> </a:t>
            </a:r>
            <a:r>
              <a:rPr lang="fr-FR" sz="3600" b="1" dirty="0">
                <a:latin typeface="Trebuchet MS"/>
                <a:cs typeface="Trebuchet MS"/>
              </a:rPr>
              <a:t>capitalisation</a:t>
            </a:r>
            <a:r>
              <a:rPr lang="fr-FR" sz="3600" b="1" spc="-20" dirty="0">
                <a:latin typeface="Trebuchet MS"/>
                <a:cs typeface="Trebuchet MS"/>
              </a:rPr>
              <a:t> </a:t>
            </a:r>
            <a:r>
              <a:rPr lang="fr-FR" sz="3600" b="1" spc="-50" dirty="0">
                <a:latin typeface="Trebuchet MS"/>
                <a:cs typeface="Trebuchet MS"/>
              </a:rPr>
              <a:t>?</a:t>
            </a:r>
            <a:endParaRPr sz="3600" dirty="0">
              <a:latin typeface="Trebuchet MS"/>
              <a:cs typeface="Trebuchet MS"/>
            </a:endParaRPr>
          </a:p>
        </p:txBody>
      </p:sp>
      <p:sp>
        <p:nvSpPr>
          <p:cNvPr id="5" name="object 5"/>
          <p:cNvSpPr txBox="1"/>
          <p:nvPr/>
        </p:nvSpPr>
        <p:spPr>
          <a:xfrm>
            <a:off x="894939" y="2089191"/>
            <a:ext cx="5094957" cy="3029033"/>
          </a:xfrm>
          <a:prstGeom prst="rect">
            <a:avLst/>
          </a:prstGeom>
        </p:spPr>
        <p:txBody>
          <a:bodyPr vert="horz" wrap="square" lIns="0" tIns="27939" rIns="0" bIns="0" rtlCol="0">
            <a:spAutoFit/>
          </a:bodyPr>
          <a:lstStyle/>
          <a:p>
            <a:pPr marL="12700" marR="102870">
              <a:lnSpc>
                <a:spcPts val="2100"/>
              </a:lnSpc>
              <a:spcAft>
                <a:spcPts val="600"/>
              </a:spcAft>
              <a:buClr>
                <a:schemeClr val="tx1"/>
              </a:buClr>
              <a:buSzPct val="100000"/>
              <a:tabLst>
                <a:tab pos="354965" algn="l"/>
                <a:tab pos="355600" algn="l"/>
              </a:tabLst>
              <a:defRPr/>
            </a:pPr>
            <a:r>
              <a:rPr kumimoji="0" lang="fr-FR" b="1" i="0" u="none" strike="noStrike" kern="0" cap="none" spc="-60" normalizeH="0" baseline="0" noProof="0" dirty="0">
                <a:ln>
                  <a:noFill/>
                </a:ln>
                <a:solidFill>
                  <a:srgbClr val="404040"/>
                </a:solidFill>
                <a:effectLst/>
                <a:uLnTx/>
                <a:uFillTx/>
                <a:cs typeface="Trebuchet MS"/>
              </a:rPr>
              <a:t>Le</a:t>
            </a:r>
            <a:r>
              <a:rPr kumimoji="0" lang="fr-FR" b="1" i="0" u="none" strike="noStrike" kern="0" cap="none" spc="-170" normalizeH="0" baseline="0" noProof="0" dirty="0">
                <a:ln>
                  <a:noFill/>
                </a:ln>
                <a:solidFill>
                  <a:srgbClr val="404040"/>
                </a:solidFill>
                <a:effectLst/>
                <a:uLnTx/>
                <a:uFillTx/>
                <a:cs typeface="Trebuchet MS"/>
              </a:rPr>
              <a:t> </a:t>
            </a:r>
            <a:r>
              <a:rPr kumimoji="0" lang="fr-FR" b="1" i="0" u="none" strike="noStrike" kern="0" cap="none" spc="-105" normalizeH="0" baseline="0" noProof="0" dirty="0">
                <a:ln>
                  <a:noFill/>
                </a:ln>
                <a:solidFill>
                  <a:srgbClr val="404040"/>
                </a:solidFill>
                <a:effectLst/>
                <a:uLnTx/>
                <a:uFillTx/>
                <a:cs typeface="Trebuchet MS"/>
              </a:rPr>
              <a:t>gouvernement</a:t>
            </a:r>
            <a:r>
              <a:rPr kumimoji="0" lang="fr-FR" b="1" i="0" u="none" strike="noStrike" kern="0" cap="none" spc="-160" normalizeH="0" baseline="0" noProof="0" dirty="0">
                <a:ln>
                  <a:noFill/>
                </a:ln>
                <a:solidFill>
                  <a:srgbClr val="404040"/>
                </a:solidFill>
                <a:effectLst/>
                <a:uLnTx/>
                <a:uFillTx/>
                <a:cs typeface="Trebuchet MS"/>
              </a:rPr>
              <a:t> </a:t>
            </a:r>
            <a:r>
              <a:rPr kumimoji="0" lang="fr-FR" b="1" i="0" u="none" strike="noStrike" kern="0" cap="none" spc="-75" normalizeH="0" baseline="0" noProof="0" dirty="0">
                <a:ln>
                  <a:noFill/>
                </a:ln>
                <a:solidFill>
                  <a:srgbClr val="404040"/>
                </a:solidFill>
                <a:effectLst/>
                <a:uLnTx/>
                <a:uFillTx/>
                <a:cs typeface="Trebuchet MS"/>
              </a:rPr>
              <a:t>dit</a:t>
            </a:r>
            <a:r>
              <a:rPr kumimoji="0" lang="fr-FR" b="1" i="0" u="none" strike="noStrike" kern="0" cap="none" spc="-150" normalizeH="0" baseline="0" noProof="0" dirty="0">
                <a:ln>
                  <a:noFill/>
                </a:ln>
                <a:solidFill>
                  <a:srgbClr val="404040"/>
                </a:solidFill>
                <a:effectLst/>
                <a:uLnTx/>
                <a:uFillTx/>
                <a:cs typeface="Trebuchet MS"/>
              </a:rPr>
              <a:t> </a:t>
            </a:r>
            <a:r>
              <a:rPr kumimoji="0" lang="fr-FR" b="1" i="0" u="none" strike="noStrike" kern="0" cap="none" spc="-95" normalizeH="0" baseline="0" noProof="0" dirty="0">
                <a:ln>
                  <a:noFill/>
                </a:ln>
                <a:solidFill>
                  <a:srgbClr val="404040"/>
                </a:solidFill>
                <a:effectLst/>
                <a:uLnTx/>
                <a:uFillTx/>
                <a:cs typeface="Trebuchet MS"/>
              </a:rPr>
              <a:t>vouloir</a:t>
            </a:r>
            <a:r>
              <a:rPr kumimoji="0" lang="fr-FR" b="1" i="0" u="none" strike="noStrike" kern="0" cap="none" spc="-160" normalizeH="0" baseline="0" noProof="0" dirty="0">
                <a:ln>
                  <a:noFill/>
                </a:ln>
                <a:solidFill>
                  <a:srgbClr val="404040"/>
                </a:solidFill>
                <a:effectLst/>
                <a:uLnTx/>
                <a:uFillTx/>
                <a:cs typeface="Trebuchet MS"/>
              </a:rPr>
              <a:t> </a:t>
            </a:r>
            <a:r>
              <a:rPr kumimoji="0" lang="fr-FR" b="1" i="0" u="none" strike="noStrike" kern="0" cap="none" spc="-95" normalizeH="0" baseline="0" noProof="0" dirty="0">
                <a:ln>
                  <a:noFill/>
                </a:ln>
                <a:solidFill>
                  <a:srgbClr val="404040"/>
                </a:solidFill>
                <a:effectLst/>
                <a:uLnTx/>
                <a:uFillTx/>
                <a:cs typeface="Trebuchet MS"/>
              </a:rPr>
              <a:t>sauver</a:t>
            </a:r>
            <a:r>
              <a:rPr kumimoji="0" lang="fr-FR" b="1" i="0" u="none" strike="noStrike" kern="0" cap="none" spc="-155" normalizeH="0" baseline="0" noProof="0" dirty="0">
                <a:ln>
                  <a:noFill/>
                </a:ln>
                <a:solidFill>
                  <a:srgbClr val="404040"/>
                </a:solidFill>
                <a:effectLst/>
                <a:uLnTx/>
                <a:uFillTx/>
                <a:cs typeface="Trebuchet MS"/>
              </a:rPr>
              <a:t> </a:t>
            </a:r>
            <a:r>
              <a:rPr kumimoji="0" lang="fr-FR" b="1" i="0" u="none" strike="noStrike" kern="0" cap="none" spc="-75" normalizeH="0" baseline="0" noProof="0" dirty="0">
                <a:ln>
                  <a:noFill/>
                </a:ln>
                <a:solidFill>
                  <a:srgbClr val="404040"/>
                </a:solidFill>
                <a:effectLst/>
                <a:uLnTx/>
                <a:uFillTx/>
                <a:cs typeface="Trebuchet MS"/>
              </a:rPr>
              <a:t>notre </a:t>
            </a:r>
            <a:r>
              <a:rPr kumimoji="0" lang="fr-FR" b="1" i="0" u="none" strike="noStrike" kern="0" cap="none" spc="-95" normalizeH="0" baseline="0" noProof="0" dirty="0">
                <a:ln>
                  <a:noFill/>
                </a:ln>
                <a:solidFill>
                  <a:srgbClr val="404040"/>
                </a:solidFill>
                <a:effectLst/>
                <a:uLnTx/>
                <a:uFillTx/>
                <a:cs typeface="Trebuchet MS"/>
              </a:rPr>
              <a:t>système</a:t>
            </a:r>
            <a:r>
              <a:rPr kumimoji="0" lang="fr-FR" b="1" i="0" u="none" strike="noStrike" kern="0" cap="none" spc="-170" normalizeH="0" baseline="0" noProof="0" dirty="0">
                <a:ln>
                  <a:noFill/>
                </a:ln>
                <a:solidFill>
                  <a:srgbClr val="404040"/>
                </a:solidFill>
                <a:effectLst/>
                <a:uLnTx/>
                <a:uFillTx/>
                <a:cs typeface="Trebuchet MS"/>
              </a:rPr>
              <a:t> </a:t>
            </a:r>
            <a:r>
              <a:rPr kumimoji="0" lang="fr-FR" b="1" i="0" u="none" strike="noStrike" kern="0" cap="none" spc="-75" normalizeH="0" baseline="0" noProof="0" dirty="0">
                <a:ln>
                  <a:noFill/>
                </a:ln>
                <a:solidFill>
                  <a:srgbClr val="404040"/>
                </a:solidFill>
                <a:effectLst/>
                <a:uLnTx/>
                <a:uFillTx/>
                <a:cs typeface="Trebuchet MS"/>
              </a:rPr>
              <a:t>par</a:t>
            </a:r>
            <a:r>
              <a:rPr kumimoji="0" lang="fr-FR" b="1" i="0" u="none" strike="noStrike" kern="0" cap="none" spc="-155" normalizeH="0" baseline="0" noProof="0" dirty="0">
                <a:ln>
                  <a:noFill/>
                </a:ln>
                <a:solidFill>
                  <a:srgbClr val="404040"/>
                </a:solidFill>
                <a:effectLst/>
                <a:uLnTx/>
                <a:uFillTx/>
                <a:cs typeface="Trebuchet MS"/>
              </a:rPr>
              <a:t> </a:t>
            </a:r>
            <a:r>
              <a:rPr kumimoji="0" lang="fr-FR" b="1" i="0" u="none" strike="noStrike" kern="0" cap="none" spc="-100" normalizeH="0" baseline="0" noProof="0" dirty="0">
                <a:ln>
                  <a:noFill/>
                </a:ln>
                <a:solidFill>
                  <a:srgbClr val="404040"/>
                </a:solidFill>
                <a:effectLst/>
                <a:uLnTx/>
                <a:uFillTx/>
                <a:cs typeface="Trebuchet MS"/>
              </a:rPr>
              <a:t>répartition</a:t>
            </a:r>
            <a:r>
              <a:rPr kumimoji="0" lang="fr-FR" b="1" i="0" u="none" strike="noStrike" kern="0" cap="none" spc="-155" normalizeH="0" baseline="0" noProof="0" dirty="0">
                <a:ln>
                  <a:noFill/>
                </a:ln>
                <a:solidFill>
                  <a:srgbClr val="404040"/>
                </a:solidFill>
                <a:effectLst/>
                <a:uLnTx/>
                <a:uFillTx/>
                <a:cs typeface="Trebuchet MS"/>
              </a:rPr>
              <a:t> </a:t>
            </a:r>
            <a:r>
              <a:rPr kumimoji="0" lang="fr-FR" b="0" i="0" u="none" strike="noStrike" kern="0" cap="none" spc="-85" normalizeH="0" baseline="0" noProof="0" dirty="0">
                <a:ln>
                  <a:noFill/>
                </a:ln>
                <a:solidFill>
                  <a:srgbClr val="404040"/>
                </a:solidFill>
                <a:effectLst/>
                <a:uLnTx/>
                <a:uFillTx/>
                <a:cs typeface="Trebuchet MS"/>
              </a:rPr>
              <a:t>mais</a:t>
            </a:r>
            <a:r>
              <a:rPr kumimoji="0" lang="fr-FR" b="0" i="0" u="none" strike="noStrike" kern="0" cap="none" spc="-160" normalizeH="0" baseline="0" noProof="0" dirty="0">
                <a:ln>
                  <a:noFill/>
                </a:ln>
                <a:solidFill>
                  <a:srgbClr val="404040"/>
                </a:solidFill>
                <a:effectLst/>
                <a:uLnTx/>
                <a:uFillTx/>
                <a:cs typeface="Trebuchet MS"/>
              </a:rPr>
              <a:t> </a:t>
            </a:r>
            <a:r>
              <a:rPr kumimoji="0" lang="fr-FR" b="0" i="0" u="none" strike="noStrike" kern="0" cap="none" spc="-50" normalizeH="0" baseline="0" noProof="0" dirty="0">
                <a:ln>
                  <a:noFill/>
                </a:ln>
                <a:solidFill>
                  <a:srgbClr val="404040"/>
                </a:solidFill>
                <a:effectLst/>
                <a:uLnTx/>
                <a:uFillTx/>
                <a:cs typeface="Trebuchet MS"/>
              </a:rPr>
              <a:t>:</a:t>
            </a:r>
            <a:endParaRPr kumimoji="0" lang="fr-FR" b="0" i="0" u="none" strike="noStrike" kern="0" cap="none" spc="0" normalizeH="0" baseline="0" noProof="0" dirty="0">
              <a:ln>
                <a:noFill/>
              </a:ln>
              <a:solidFill>
                <a:sysClr val="windowText" lastClr="000000"/>
              </a:solidFill>
              <a:effectLst/>
              <a:uLnTx/>
              <a:uFillTx/>
              <a:cs typeface="Trebuchet MS"/>
            </a:endParaRPr>
          </a:p>
          <a:p>
            <a:pPr marL="755650" marR="102870" lvl="1" indent="-285750">
              <a:lnSpc>
                <a:spcPts val="2100"/>
              </a:lnSpc>
              <a:spcAft>
                <a:spcPts val="600"/>
              </a:spcAft>
              <a:buClr>
                <a:schemeClr val="tx1"/>
              </a:buClr>
              <a:buSzPct val="100000"/>
              <a:buFont typeface="Wingdings" panose="05000000000000000000" pitchFamily="2" charset="2"/>
              <a:buChar char="Ø"/>
              <a:tabLst>
                <a:tab pos="354965" algn="l"/>
                <a:tab pos="355600" algn="l"/>
              </a:tabLst>
              <a:defRPr/>
            </a:pPr>
            <a:r>
              <a:rPr kumimoji="0" b="0" i="0" u="none" strike="noStrike" kern="0" cap="none" spc="-60" normalizeH="0" baseline="0" noProof="0" dirty="0">
                <a:ln>
                  <a:noFill/>
                </a:ln>
                <a:solidFill>
                  <a:srgbClr val="404040"/>
                </a:solidFill>
                <a:effectLst/>
                <a:uLnTx/>
                <a:uFillTx/>
                <a:cs typeface="Trebuchet MS"/>
              </a:rPr>
              <a:t>il</a:t>
            </a:r>
            <a:r>
              <a:rPr kumimoji="0" b="0" i="0" u="none" strike="noStrike" kern="0" cap="none" spc="-180" normalizeH="0" baseline="0" noProof="0" dirty="0">
                <a:ln>
                  <a:noFill/>
                </a:ln>
                <a:solidFill>
                  <a:srgbClr val="404040"/>
                </a:solidFill>
                <a:effectLst/>
                <a:uLnTx/>
                <a:uFillTx/>
                <a:cs typeface="Trebuchet MS"/>
              </a:rPr>
              <a:t> </a:t>
            </a:r>
            <a:r>
              <a:rPr kumimoji="0" b="0" i="0" u="none" strike="noStrike" kern="0" cap="none" spc="0" normalizeH="0" baseline="0" noProof="0" dirty="0">
                <a:ln>
                  <a:noFill/>
                </a:ln>
                <a:solidFill>
                  <a:srgbClr val="404040"/>
                </a:solidFill>
                <a:effectLst/>
                <a:uLnTx/>
                <a:uFillTx/>
                <a:cs typeface="Trebuchet MS"/>
              </a:rPr>
              <a:t>a</a:t>
            </a:r>
            <a:r>
              <a:rPr kumimoji="0" b="0" i="0" u="none" strike="noStrike" kern="0" cap="none" spc="-185" normalizeH="0" baseline="0" noProof="0" dirty="0">
                <a:ln>
                  <a:noFill/>
                </a:ln>
                <a:solidFill>
                  <a:srgbClr val="404040"/>
                </a:solidFill>
                <a:effectLst/>
                <a:uLnTx/>
                <a:uFillTx/>
                <a:cs typeface="Trebuchet MS"/>
              </a:rPr>
              <a:t> </a:t>
            </a:r>
            <a:r>
              <a:rPr kumimoji="0" b="1" u="none" strike="noStrike" kern="0" cap="none" spc="-100" normalizeH="0" baseline="0" noProof="0" dirty="0">
                <a:ln>
                  <a:noFill/>
                </a:ln>
                <a:solidFill>
                  <a:srgbClr val="404040"/>
                </a:solidFill>
                <a:effectLst/>
                <a:uLnTx/>
                <a:uFillTx/>
                <a:cs typeface="Trebuchet MS"/>
              </a:rPr>
              <a:t>affaibli</a:t>
            </a:r>
            <a:r>
              <a:rPr kumimoji="0" b="0" i="0" u="none" strike="noStrike" kern="0" cap="none" spc="-180" normalizeH="0" baseline="0" noProof="0" dirty="0">
                <a:ln>
                  <a:noFill/>
                </a:ln>
                <a:solidFill>
                  <a:srgbClr val="404040"/>
                </a:solidFill>
                <a:effectLst/>
                <a:uLnTx/>
                <a:uFillTx/>
                <a:cs typeface="Trebuchet MS"/>
              </a:rPr>
              <a:t> </a:t>
            </a:r>
            <a:r>
              <a:rPr kumimoji="0" b="0" i="0" u="none" strike="noStrike" kern="0" cap="none" spc="-60" normalizeH="0" baseline="0" noProof="0" dirty="0">
                <a:ln>
                  <a:noFill/>
                </a:ln>
                <a:solidFill>
                  <a:srgbClr val="404040"/>
                </a:solidFill>
                <a:effectLst/>
                <a:uLnTx/>
                <a:uFillTx/>
                <a:cs typeface="Trebuchet MS"/>
              </a:rPr>
              <a:t>(a</a:t>
            </a:r>
            <a:r>
              <a:rPr kumimoji="0" b="0" i="0" u="none" strike="noStrike" kern="0" cap="none" spc="-180" normalizeH="0" baseline="0" noProof="0" dirty="0">
                <a:ln>
                  <a:noFill/>
                </a:ln>
                <a:solidFill>
                  <a:srgbClr val="404040"/>
                </a:solidFill>
                <a:effectLst/>
                <a:uLnTx/>
                <a:uFillTx/>
                <a:cs typeface="Trebuchet MS"/>
              </a:rPr>
              <a:t> </a:t>
            </a:r>
            <a:r>
              <a:rPr kumimoji="0" b="0" i="0" u="none" strike="noStrike" kern="0" cap="none" spc="-95" normalizeH="0" baseline="0" noProof="0" dirty="0">
                <a:ln>
                  <a:noFill/>
                </a:ln>
                <a:solidFill>
                  <a:srgbClr val="404040"/>
                </a:solidFill>
                <a:effectLst/>
                <a:uLnTx/>
                <a:uFillTx/>
                <a:cs typeface="Trebuchet MS"/>
              </a:rPr>
              <a:t>baissé</a:t>
            </a:r>
            <a:r>
              <a:rPr kumimoji="0" b="0" i="0" u="none" strike="noStrike" kern="0" cap="none" spc="-180" normalizeH="0" baseline="0" noProof="0" dirty="0">
                <a:ln>
                  <a:noFill/>
                </a:ln>
                <a:solidFill>
                  <a:srgbClr val="404040"/>
                </a:solidFill>
                <a:effectLst/>
                <a:uLnTx/>
                <a:uFillTx/>
                <a:cs typeface="Trebuchet MS"/>
              </a:rPr>
              <a:t> </a:t>
            </a:r>
            <a:r>
              <a:rPr kumimoji="0" b="0" i="0" u="none" strike="noStrike" kern="0" cap="none" spc="-60" normalizeH="0" baseline="0" noProof="0" dirty="0">
                <a:ln>
                  <a:noFill/>
                </a:ln>
                <a:solidFill>
                  <a:srgbClr val="404040"/>
                </a:solidFill>
                <a:effectLst/>
                <a:uLnTx/>
                <a:uFillTx/>
                <a:cs typeface="Trebuchet MS"/>
              </a:rPr>
              <a:t>?)</a:t>
            </a:r>
            <a:r>
              <a:rPr kumimoji="0" b="0" i="0" u="none" strike="noStrike" kern="0" cap="none" spc="-180" normalizeH="0" baseline="0" noProof="0" dirty="0">
                <a:ln>
                  <a:noFill/>
                </a:ln>
                <a:solidFill>
                  <a:srgbClr val="404040"/>
                </a:solidFill>
                <a:effectLst/>
                <a:uLnTx/>
                <a:uFillTx/>
                <a:cs typeface="Trebuchet MS"/>
              </a:rPr>
              <a:t> </a:t>
            </a:r>
            <a:r>
              <a:rPr kumimoji="0" b="0" i="0" u="none" strike="noStrike" kern="0" cap="none" spc="-50" normalizeH="0" baseline="0" noProof="0" dirty="0">
                <a:ln>
                  <a:noFill/>
                </a:ln>
                <a:solidFill>
                  <a:srgbClr val="404040"/>
                </a:solidFill>
                <a:effectLst/>
                <a:uLnTx/>
                <a:uFillTx/>
                <a:cs typeface="Trebuchet MS"/>
              </a:rPr>
              <a:t>le</a:t>
            </a:r>
            <a:r>
              <a:rPr kumimoji="0" b="0" i="0" u="none" strike="noStrike" kern="0" cap="none" spc="-170" normalizeH="0" baseline="0" noProof="0" dirty="0">
                <a:ln>
                  <a:noFill/>
                </a:ln>
                <a:solidFill>
                  <a:srgbClr val="404040"/>
                </a:solidFill>
                <a:effectLst/>
                <a:uLnTx/>
                <a:uFillTx/>
                <a:cs typeface="Trebuchet MS"/>
              </a:rPr>
              <a:t> </a:t>
            </a:r>
            <a:r>
              <a:rPr kumimoji="0" b="0" i="0" u="none" strike="noStrike" kern="0" cap="none" spc="-95" normalizeH="0" baseline="0" noProof="0" dirty="0">
                <a:ln>
                  <a:noFill/>
                </a:ln>
                <a:solidFill>
                  <a:srgbClr val="404040"/>
                </a:solidFill>
                <a:effectLst/>
                <a:uLnTx/>
                <a:uFillTx/>
                <a:cs typeface="Trebuchet MS"/>
              </a:rPr>
              <a:t>niveau</a:t>
            </a:r>
            <a:r>
              <a:rPr kumimoji="0" b="0" i="0" u="none" strike="noStrike" kern="0" cap="none" spc="-180" normalizeH="0" baseline="0" noProof="0" dirty="0">
                <a:ln>
                  <a:noFill/>
                </a:ln>
                <a:solidFill>
                  <a:srgbClr val="404040"/>
                </a:solidFill>
                <a:effectLst/>
                <a:uLnTx/>
                <a:uFillTx/>
                <a:cs typeface="Trebuchet MS"/>
              </a:rPr>
              <a:t> </a:t>
            </a:r>
            <a:r>
              <a:rPr kumimoji="0" b="0" i="0" u="none" strike="noStrike" kern="0" cap="none" spc="-80" normalizeH="0" baseline="0" noProof="0" dirty="0">
                <a:ln>
                  <a:noFill/>
                </a:ln>
                <a:solidFill>
                  <a:srgbClr val="404040"/>
                </a:solidFill>
                <a:effectLst/>
                <a:uLnTx/>
                <a:uFillTx/>
                <a:cs typeface="Trebuchet MS"/>
              </a:rPr>
              <a:t>des </a:t>
            </a:r>
            <a:r>
              <a:rPr kumimoji="0" b="0" i="0" u="none" strike="noStrike" kern="0" cap="none" spc="-95" normalizeH="0" baseline="0" noProof="0" dirty="0">
                <a:ln>
                  <a:noFill/>
                </a:ln>
                <a:solidFill>
                  <a:srgbClr val="404040"/>
                </a:solidFill>
                <a:effectLst/>
                <a:uLnTx/>
                <a:uFillTx/>
                <a:cs typeface="Trebuchet MS"/>
              </a:rPr>
              <a:t>pensions</a:t>
            </a:r>
            <a:r>
              <a:rPr kumimoji="0" b="0" i="0" u="none" strike="noStrike" kern="0" cap="none" spc="-155" normalizeH="0" baseline="0" noProof="0" dirty="0">
                <a:ln>
                  <a:noFill/>
                </a:ln>
                <a:solidFill>
                  <a:srgbClr val="404040"/>
                </a:solidFill>
                <a:effectLst/>
                <a:uLnTx/>
                <a:uFillTx/>
                <a:cs typeface="Trebuchet MS"/>
              </a:rPr>
              <a:t> </a:t>
            </a:r>
            <a:r>
              <a:rPr kumimoji="0" b="0" i="0" u="none" strike="noStrike" kern="0" cap="none" spc="-50" normalizeH="0" baseline="0" noProof="0" dirty="0">
                <a:ln>
                  <a:noFill/>
                </a:ln>
                <a:solidFill>
                  <a:srgbClr val="404040"/>
                </a:solidFill>
                <a:effectLst/>
                <a:uLnTx/>
                <a:uFillTx/>
                <a:cs typeface="Trebuchet MS"/>
              </a:rPr>
              <a:t>;</a:t>
            </a:r>
            <a:endParaRPr kumimoji="0" lang="fr-FR" b="0" i="0" u="none" strike="noStrike" kern="0" cap="none" spc="-50" normalizeH="0" baseline="0" noProof="0" dirty="0">
              <a:ln>
                <a:noFill/>
              </a:ln>
              <a:solidFill>
                <a:srgbClr val="404040"/>
              </a:solidFill>
              <a:effectLst/>
              <a:uLnTx/>
              <a:uFillTx/>
              <a:cs typeface="Trebuchet MS"/>
            </a:endParaRPr>
          </a:p>
          <a:p>
            <a:pPr marL="755650" marR="102870" lvl="1" indent="-285750">
              <a:lnSpc>
                <a:spcPts val="2100"/>
              </a:lnSpc>
              <a:spcAft>
                <a:spcPts val="600"/>
              </a:spcAft>
              <a:buClr>
                <a:schemeClr val="tx1"/>
              </a:buClr>
              <a:buSzPct val="100000"/>
              <a:buFont typeface="Wingdings" panose="05000000000000000000" pitchFamily="2" charset="2"/>
              <a:buChar char="Ø"/>
              <a:tabLst>
                <a:tab pos="354965" algn="l"/>
                <a:tab pos="355600" algn="l"/>
              </a:tabLst>
              <a:defRPr/>
            </a:pPr>
            <a:r>
              <a:rPr kumimoji="0" b="0" i="0" u="none" strike="noStrike" kern="0" cap="none" spc="-60" normalizeH="0" baseline="0" noProof="0" dirty="0">
                <a:ln>
                  <a:noFill/>
                </a:ln>
                <a:solidFill>
                  <a:srgbClr val="404040"/>
                </a:solidFill>
                <a:effectLst/>
                <a:uLnTx/>
                <a:uFillTx/>
                <a:cs typeface="Trebuchet MS"/>
              </a:rPr>
              <a:t>il</a:t>
            </a:r>
            <a:r>
              <a:rPr kumimoji="0" b="0" i="0" u="none" strike="noStrike" kern="0" cap="none" spc="-175" normalizeH="0" baseline="0" noProof="0" dirty="0">
                <a:ln>
                  <a:noFill/>
                </a:ln>
                <a:solidFill>
                  <a:srgbClr val="404040"/>
                </a:solidFill>
                <a:effectLst/>
                <a:uLnTx/>
                <a:uFillTx/>
                <a:cs typeface="Trebuchet MS"/>
              </a:rPr>
              <a:t> </a:t>
            </a:r>
            <a:r>
              <a:rPr kumimoji="0" b="0" i="0" u="none" strike="noStrike" kern="0" cap="none" spc="-85" normalizeH="0" baseline="0" noProof="0" dirty="0">
                <a:ln>
                  <a:noFill/>
                </a:ln>
                <a:solidFill>
                  <a:srgbClr val="404040"/>
                </a:solidFill>
                <a:effectLst/>
                <a:uLnTx/>
                <a:uFillTx/>
                <a:cs typeface="Trebuchet MS"/>
              </a:rPr>
              <a:t>rend</a:t>
            </a:r>
            <a:r>
              <a:rPr kumimoji="0" b="0" i="0" u="none" strike="noStrike" kern="0" cap="none" spc="-175" normalizeH="0" baseline="0" noProof="0" dirty="0">
                <a:ln>
                  <a:noFill/>
                </a:ln>
                <a:solidFill>
                  <a:srgbClr val="404040"/>
                </a:solidFill>
                <a:effectLst/>
                <a:uLnTx/>
                <a:uFillTx/>
                <a:cs typeface="Trebuchet MS"/>
              </a:rPr>
              <a:t> </a:t>
            </a:r>
            <a:r>
              <a:rPr kumimoji="0" b="0" i="0" u="none" strike="noStrike" kern="0" cap="none" spc="-60" normalizeH="0" baseline="0" noProof="0" dirty="0">
                <a:ln>
                  <a:noFill/>
                </a:ln>
                <a:solidFill>
                  <a:srgbClr val="404040"/>
                </a:solidFill>
                <a:effectLst/>
                <a:uLnTx/>
                <a:uFillTx/>
                <a:cs typeface="Trebuchet MS"/>
              </a:rPr>
              <a:t>de</a:t>
            </a:r>
            <a:r>
              <a:rPr kumimoji="0" b="0" i="0" u="none" strike="noStrike" kern="0" cap="none" spc="-170" normalizeH="0" baseline="0" noProof="0" dirty="0">
                <a:ln>
                  <a:noFill/>
                </a:ln>
                <a:solidFill>
                  <a:srgbClr val="404040"/>
                </a:solidFill>
                <a:effectLst/>
                <a:uLnTx/>
                <a:uFillTx/>
                <a:cs typeface="Trebuchet MS"/>
              </a:rPr>
              <a:t> </a:t>
            </a:r>
            <a:r>
              <a:rPr kumimoji="0" b="0" i="0" u="none" strike="noStrike" kern="0" cap="none" spc="-85" normalizeH="0" baseline="0" noProof="0" dirty="0">
                <a:ln>
                  <a:noFill/>
                </a:ln>
                <a:solidFill>
                  <a:srgbClr val="404040"/>
                </a:solidFill>
                <a:effectLst/>
                <a:uLnTx/>
                <a:uFillTx/>
                <a:cs typeface="Trebuchet MS"/>
              </a:rPr>
              <a:t>plus</a:t>
            </a:r>
            <a:r>
              <a:rPr kumimoji="0" b="0" i="0" u="none" strike="noStrike" kern="0" cap="none" spc="-175" normalizeH="0" baseline="0" noProof="0" dirty="0">
                <a:ln>
                  <a:noFill/>
                </a:ln>
                <a:solidFill>
                  <a:srgbClr val="404040"/>
                </a:solidFill>
                <a:effectLst/>
                <a:uLnTx/>
                <a:uFillTx/>
                <a:cs typeface="Trebuchet MS"/>
              </a:rPr>
              <a:t> </a:t>
            </a:r>
            <a:r>
              <a:rPr kumimoji="0" b="0" i="0" u="none" strike="noStrike" kern="0" cap="none" spc="-60" normalizeH="0" baseline="0" noProof="0" dirty="0">
                <a:ln>
                  <a:noFill/>
                </a:ln>
                <a:solidFill>
                  <a:srgbClr val="404040"/>
                </a:solidFill>
                <a:effectLst/>
                <a:uLnTx/>
                <a:uFillTx/>
                <a:cs typeface="Trebuchet MS"/>
              </a:rPr>
              <a:t>en</a:t>
            </a:r>
            <a:r>
              <a:rPr kumimoji="0" b="0" i="0" u="none" strike="noStrike" kern="0" cap="none" spc="-170" normalizeH="0" baseline="0" noProof="0" dirty="0">
                <a:ln>
                  <a:noFill/>
                </a:ln>
                <a:solidFill>
                  <a:srgbClr val="404040"/>
                </a:solidFill>
                <a:effectLst/>
                <a:uLnTx/>
                <a:uFillTx/>
                <a:cs typeface="Trebuchet MS"/>
              </a:rPr>
              <a:t> </a:t>
            </a:r>
            <a:r>
              <a:rPr kumimoji="0" b="0" i="0" u="none" strike="noStrike" kern="0" cap="none" spc="-85" normalizeH="0" baseline="0" noProof="0" dirty="0">
                <a:ln>
                  <a:noFill/>
                </a:ln>
                <a:solidFill>
                  <a:srgbClr val="404040"/>
                </a:solidFill>
                <a:effectLst/>
                <a:uLnTx/>
                <a:uFillTx/>
                <a:cs typeface="Trebuchet MS"/>
              </a:rPr>
              <a:t>plus</a:t>
            </a:r>
            <a:r>
              <a:rPr kumimoji="0" b="0" i="0" u="none" strike="noStrike" kern="0" cap="none" spc="-175" normalizeH="0" baseline="0" noProof="0" dirty="0">
                <a:ln>
                  <a:noFill/>
                </a:ln>
                <a:solidFill>
                  <a:srgbClr val="404040"/>
                </a:solidFill>
                <a:effectLst/>
                <a:uLnTx/>
                <a:uFillTx/>
                <a:cs typeface="Trebuchet MS"/>
              </a:rPr>
              <a:t> </a:t>
            </a:r>
            <a:r>
              <a:rPr kumimoji="0" b="1" i="1" u="none" strike="noStrike" kern="0" cap="none" spc="-105" normalizeH="0" baseline="0" noProof="0" dirty="0">
                <a:ln>
                  <a:noFill/>
                </a:ln>
                <a:solidFill>
                  <a:srgbClr val="404040"/>
                </a:solidFill>
                <a:effectLst/>
                <a:uLnTx/>
                <a:uFillTx/>
                <a:cs typeface="Trebuchet MS"/>
              </a:rPr>
              <a:t>inaccessible</a:t>
            </a:r>
            <a:r>
              <a:rPr kumimoji="0" b="1" i="1" u="none" strike="noStrike" kern="0" cap="none" spc="-170" normalizeH="0" baseline="0" noProof="0" dirty="0">
                <a:ln>
                  <a:noFill/>
                </a:ln>
                <a:solidFill>
                  <a:srgbClr val="404040"/>
                </a:solidFill>
                <a:effectLst/>
                <a:uLnTx/>
                <a:uFillTx/>
                <a:cs typeface="Trebuchet MS"/>
              </a:rPr>
              <a:t> </a:t>
            </a:r>
            <a:r>
              <a:rPr kumimoji="0" b="1" i="1" u="none" strike="noStrike" kern="0" cap="none" spc="-55" normalizeH="0" baseline="0" noProof="0" dirty="0">
                <a:ln>
                  <a:noFill/>
                </a:ln>
                <a:solidFill>
                  <a:srgbClr val="404040"/>
                </a:solidFill>
                <a:effectLst/>
                <a:uLnTx/>
                <a:uFillTx/>
                <a:cs typeface="Trebuchet MS"/>
              </a:rPr>
              <a:t>la </a:t>
            </a:r>
            <a:r>
              <a:rPr kumimoji="0" b="1" i="1" u="none" strike="noStrike" kern="0" cap="none" spc="-100" normalizeH="0" baseline="0" noProof="0" dirty="0">
                <a:ln>
                  <a:noFill/>
                </a:ln>
                <a:solidFill>
                  <a:srgbClr val="404040"/>
                </a:solidFill>
                <a:effectLst/>
                <a:uLnTx/>
                <a:uFillTx/>
                <a:cs typeface="Trebuchet MS"/>
              </a:rPr>
              <a:t>possibilité</a:t>
            </a:r>
            <a:r>
              <a:rPr kumimoji="0" b="1" i="1" u="none" strike="noStrike" kern="0" cap="none" spc="-155" normalizeH="0" baseline="0" noProof="0" dirty="0">
                <a:ln>
                  <a:noFill/>
                </a:ln>
                <a:solidFill>
                  <a:srgbClr val="404040"/>
                </a:solidFill>
                <a:effectLst/>
                <a:uLnTx/>
                <a:uFillTx/>
                <a:cs typeface="Trebuchet MS"/>
              </a:rPr>
              <a:t> </a:t>
            </a:r>
            <a:r>
              <a:rPr kumimoji="0" b="0" i="0" u="none" strike="noStrike" kern="0" cap="none" spc="-95" normalizeH="0" baseline="0" noProof="0" dirty="0">
                <a:ln>
                  <a:noFill/>
                </a:ln>
                <a:solidFill>
                  <a:srgbClr val="404040"/>
                </a:solidFill>
                <a:effectLst/>
                <a:uLnTx/>
                <a:uFillTx/>
                <a:cs typeface="Trebuchet MS"/>
              </a:rPr>
              <a:t>d'avoir</a:t>
            </a:r>
            <a:r>
              <a:rPr kumimoji="0" b="0" i="0" u="none" strike="noStrike" kern="0" cap="none" spc="-160" normalizeH="0" baseline="0" noProof="0" dirty="0">
                <a:ln>
                  <a:noFill/>
                </a:ln>
                <a:solidFill>
                  <a:srgbClr val="404040"/>
                </a:solidFill>
                <a:effectLst/>
                <a:uLnTx/>
                <a:uFillTx/>
                <a:cs typeface="Trebuchet MS"/>
              </a:rPr>
              <a:t> </a:t>
            </a:r>
            <a:r>
              <a:rPr kumimoji="0" lang="fr-FR" b="0" i="0" u="none" strike="noStrike" kern="0" cap="none" spc="-70" normalizeH="0" baseline="0" dirty="0">
                <a:ln>
                  <a:noFill/>
                </a:ln>
                <a:solidFill>
                  <a:srgbClr val="404040"/>
                </a:solidFill>
                <a:effectLst/>
                <a:uLnTx/>
                <a:uFillTx/>
                <a:cs typeface="Trebuchet MS"/>
              </a:rPr>
              <a:t>une</a:t>
            </a:r>
            <a:r>
              <a:rPr kumimoji="0" lang="fr-FR" b="0" i="0" u="none" strike="noStrike" kern="0" cap="none" spc="-155" normalizeH="0" baseline="0" dirty="0">
                <a:ln>
                  <a:noFill/>
                </a:ln>
                <a:solidFill>
                  <a:srgbClr val="404040"/>
                </a:solidFill>
                <a:effectLst/>
                <a:uLnTx/>
                <a:uFillTx/>
                <a:cs typeface="Trebuchet MS"/>
              </a:rPr>
              <a:t> </a:t>
            </a:r>
            <a:r>
              <a:rPr kumimoji="0" lang="fr-FR" b="0" i="0" u="none" strike="noStrike" kern="0" cap="none" spc="-10" normalizeH="0" baseline="0" dirty="0">
                <a:ln>
                  <a:noFill/>
                </a:ln>
                <a:solidFill>
                  <a:srgbClr val="404040"/>
                </a:solidFill>
                <a:effectLst/>
                <a:uLnTx/>
                <a:uFillTx/>
                <a:cs typeface="Trebuchet MS"/>
              </a:rPr>
              <a:t>carrière complète.</a:t>
            </a:r>
          </a:p>
          <a:p>
            <a:pPr marL="12700" marR="102870" lvl="0" defTabSz="914400" eaLnBrk="1" fontAlgn="auto" latinLnBrk="0" hangingPunct="1">
              <a:lnSpc>
                <a:spcPts val="2100"/>
              </a:lnSpc>
              <a:spcAft>
                <a:spcPts val="600"/>
              </a:spcAft>
              <a:buClr>
                <a:schemeClr val="tx1"/>
              </a:buClr>
              <a:buSzPct val="100000"/>
              <a:tabLst>
                <a:tab pos="354965" algn="l"/>
                <a:tab pos="355600" algn="l"/>
              </a:tabLst>
              <a:defRPr/>
            </a:pPr>
            <a:endParaRPr lang="fr-FR" sz="700" kern="0" spc="-10" dirty="0">
              <a:solidFill>
                <a:srgbClr val="404040"/>
              </a:solidFill>
              <a:cs typeface="Trebuchet MS"/>
            </a:endParaRPr>
          </a:p>
          <a:p>
            <a:pPr marL="12700" marR="102870" algn="just">
              <a:lnSpc>
                <a:spcPts val="2100"/>
              </a:lnSpc>
              <a:spcAft>
                <a:spcPts val="600"/>
              </a:spcAft>
              <a:buClr>
                <a:schemeClr val="tx1"/>
              </a:buClr>
              <a:buSzPct val="100000"/>
              <a:tabLst>
                <a:tab pos="354965" algn="l"/>
                <a:tab pos="355600" algn="l"/>
              </a:tabLst>
              <a:defRPr/>
            </a:pPr>
            <a:r>
              <a:rPr kumimoji="0" lang="fr-FR" b="0" i="0" u="none" strike="noStrike" kern="0" cap="none" spc="-105" normalizeH="0" baseline="0" noProof="0" dirty="0">
                <a:ln>
                  <a:noFill/>
                </a:ln>
                <a:solidFill>
                  <a:srgbClr val="404040"/>
                </a:solidFill>
                <a:effectLst/>
                <a:uLnTx/>
                <a:uFillTx/>
                <a:cs typeface="Trebuchet MS"/>
              </a:rPr>
              <a:t>Fi</a:t>
            </a:r>
            <a:r>
              <a:rPr kumimoji="0" lang="fr-FR" b="0" i="0" u="none" strike="noStrike" kern="0" cap="none" spc="-100" normalizeH="0" baseline="0" noProof="0" dirty="0">
                <a:ln>
                  <a:noFill/>
                </a:ln>
                <a:solidFill>
                  <a:srgbClr val="404040"/>
                </a:solidFill>
                <a:effectLst/>
                <a:uLnTx/>
                <a:uFillTx/>
                <a:cs typeface="Trebuchet MS"/>
              </a:rPr>
              <a:t>na</a:t>
            </a:r>
            <a:r>
              <a:rPr kumimoji="0" lang="fr-FR" b="0" i="0" u="none" strike="noStrike" kern="0" cap="none" spc="-105" normalizeH="0" baseline="0" noProof="0" dirty="0">
                <a:ln>
                  <a:noFill/>
                </a:ln>
                <a:solidFill>
                  <a:srgbClr val="404040"/>
                </a:solidFill>
                <a:effectLst/>
                <a:uLnTx/>
                <a:uFillTx/>
                <a:cs typeface="Trebuchet MS"/>
              </a:rPr>
              <a:t>l</a:t>
            </a:r>
            <a:r>
              <a:rPr kumimoji="0" lang="fr-FR" b="0" i="0" u="none" strike="noStrike" kern="0" cap="none" spc="-100" normalizeH="0" baseline="0" noProof="0" dirty="0">
                <a:ln>
                  <a:noFill/>
                </a:ln>
                <a:solidFill>
                  <a:srgbClr val="404040"/>
                </a:solidFill>
                <a:effectLst/>
                <a:uLnTx/>
                <a:uFillTx/>
                <a:cs typeface="Trebuchet MS"/>
              </a:rPr>
              <a:t>e</a:t>
            </a:r>
            <a:r>
              <a:rPr kumimoji="0" lang="fr-FR" b="0" i="0" u="none" strike="noStrike" kern="0" cap="none" spc="-105" normalizeH="0" baseline="0" noProof="0" dirty="0">
                <a:ln>
                  <a:noFill/>
                </a:ln>
                <a:solidFill>
                  <a:srgbClr val="404040"/>
                </a:solidFill>
                <a:effectLst/>
                <a:uLnTx/>
                <a:uFillTx/>
                <a:cs typeface="Trebuchet MS"/>
              </a:rPr>
              <a:t>m</a:t>
            </a:r>
            <a:r>
              <a:rPr kumimoji="0" lang="fr-FR" b="0" i="0" u="none" strike="noStrike" kern="0" cap="none" spc="-100" normalizeH="0" baseline="0" noProof="0" dirty="0">
                <a:ln>
                  <a:noFill/>
                </a:ln>
                <a:solidFill>
                  <a:srgbClr val="404040"/>
                </a:solidFill>
                <a:effectLst/>
                <a:uLnTx/>
                <a:uFillTx/>
                <a:cs typeface="Trebuchet MS"/>
              </a:rPr>
              <a:t>ent</a:t>
            </a:r>
            <a:r>
              <a:rPr kumimoji="0" lang="fr-FR" b="0" i="0" u="none" strike="noStrike" kern="0" cap="none" spc="0" normalizeH="0" baseline="0" noProof="0" dirty="0">
                <a:ln>
                  <a:noFill/>
                </a:ln>
                <a:solidFill>
                  <a:srgbClr val="404040"/>
                </a:solidFill>
                <a:effectLst/>
                <a:uLnTx/>
                <a:uFillTx/>
                <a:cs typeface="Trebuchet MS"/>
              </a:rPr>
              <a:t>,</a:t>
            </a:r>
            <a:r>
              <a:rPr kumimoji="0" lang="fr-FR" b="0" i="0" u="none" strike="noStrike" kern="0" cap="none" spc="-204" normalizeH="0" baseline="0" noProof="0" dirty="0">
                <a:ln>
                  <a:noFill/>
                </a:ln>
                <a:solidFill>
                  <a:srgbClr val="404040"/>
                </a:solidFill>
                <a:effectLst/>
                <a:uLnTx/>
                <a:uFillTx/>
                <a:cs typeface="Trebuchet MS"/>
              </a:rPr>
              <a:t> </a:t>
            </a:r>
            <a:r>
              <a:rPr kumimoji="0" lang="fr-FR" b="0" i="0" u="none" strike="noStrike" kern="0" cap="none" spc="-105" normalizeH="0" baseline="0" noProof="0" dirty="0">
                <a:ln>
                  <a:noFill/>
                </a:ln>
                <a:solidFill>
                  <a:srgbClr val="404040"/>
                </a:solidFill>
                <a:effectLst/>
                <a:uLnTx/>
                <a:uFillTx/>
                <a:cs typeface="Trebuchet MS"/>
              </a:rPr>
              <a:t>i</a:t>
            </a:r>
            <a:r>
              <a:rPr kumimoji="0" lang="fr-FR" b="0" i="0" u="none" strike="noStrike" kern="0" cap="none" spc="0" normalizeH="0" baseline="0" noProof="0" dirty="0">
                <a:ln>
                  <a:noFill/>
                </a:ln>
                <a:solidFill>
                  <a:srgbClr val="404040"/>
                </a:solidFill>
                <a:effectLst/>
                <a:uLnTx/>
                <a:uFillTx/>
                <a:cs typeface="Trebuchet MS"/>
              </a:rPr>
              <a:t>l</a:t>
            </a:r>
            <a:r>
              <a:rPr kumimoji="0" lang="fr-FR" b="0" i="0" u="none" strike="noStrike" kern="0" cap="none" spc="-204" normalizeH="0" baseline="0" noProof="0" dirty="0">
                <a:ln>
                  <a:noFill/>
                </a:ln>
                <a:solidFill>
                  <a:srgbClr val="404040"/>
                </a:solidFill>
                <a:effectLst/>
                <a:uLnTx/>
                <a:uFillTx/>
                <a:cs typeface="Trebuchet MS"/>
              </a:rPr>
              <a:t> </a:t>
            </a:r>
            <a:r>
              <a:rPr kumimoji="0" lang="fr-FR" b="0" i="0" u="none" strike="noStrike" kern="0" cap="none" spc="-100" normalizeH="0" baseline="0" noProof="0" dirty="0">
                <a:ln>
                  <a:noFill/>
                </a:ln>
                <a:solidFill>
                  <a:srgbClr val="404040"/>
                </a:solidFill>
                <a:effectLst/>
                <a:uLnTx/>
                <a:uFillTx/>
                <a:cs typeface="Trebuchet MS"/>
              </a:rPr>
              <a:t>p</a:t>
            </a:r>
            <a:r>
              <a:rPr kumimoji="0" lang="fr-FR" b="0" i="0" u="none" strike="noStrike" kern="0" cap="none" spc="-105" normalizeH="0" baseline="0" noProof="0" dirty="0">
                <a:ln>
                  <a:noFill/>
                </a:ln>
                <a:solidFill>
                  <a:srgbClr val="404040"/>
                </a:solidFill>
                <a:effectLst/>
                <a:uLnTx/>
                <a:uFillTx/>
                <a:cs typeface="Trebuchet MS"/>
              </a:rPr>
              <a:t>ro</a:t>
            </a:r>
            <a:r>
              <a:rPr kumimoji="0" lang="fr-FR" b="0" i="0" u="none" strike="noStrike" kern="0" cap="none" spc="-100" normalizeH="0" baseline="0" noProof="0" dirty="0">
                <a:ln>
                  <a:noFill/>
                </a:ln>
                <a:solidFill>
                  <a:srgbClr val="404040"/>
                </a:solidFill>
                <a:effectLst/>
                <a:uLnTx/>
                <a:uFillTx/>
                <a:cs typeface="Trebuchet MS"/>
              </a:rPr>
              <a:t>p</a:t>
            </a:r>
            <a:r>
              <a:rPr kumimoji="0" lang="fr-FR" b="0" i="0" u="none" strike="noStrike" kern="0" cap="none" spc="-105" normalizeH="0" baseline="0" noProof="0" dirty="0">
                <a:ln>
                  <a:noFill/>
                </a:ln>
                <a:solidFill>
                  <a:srgbClr val="404040"/>
                </a:solidFill>
                <a:effectLst/>
                <a:uLnTx/>
                <a:uFillTx/>
                <a:cs typeface="Trebuchet MS"/>
              </a:rPr>
              <a:t>o</a:t>
            </a:r>
            <a:r>
              <a:rPr kumimoji="0" lang="fr-FR" b="0" i="0" u="none" strike="noStrike" kern="0" cap="none" spc="-100" normalizeH="0" baseline="0" noProof="0" dirty="0">
                <a:ln>
                  <a:noFill/>
                </a:ln>
                <a:solidFill>
                  <a:srgbClr val="404040"/>
                </a:solidFill>
                <a:effectLst/>
                <a:uLnTx/>
                <a:uFillTx/>
                <a:cs typeface="Trebuchet MS"/>
              </a:rPr>
              <a:t>se</a:t>
            </a:r>
            <a:r>
              <a:rPr kumimoji="0" lang="fr-FR" b="0" i="0" u="none" strike="noStrike" kern="0" cap="none" spc="-105" normalizeH="0" baseline="0" noProof="0" dirty="0">
                <a:ln>
                  <a:noFill/>
                </a:ln>
                <a:solidFill>
                  <a:srgbClr val="404040"/>
                </a:solidFill>
                <a:effectLst/>
                <a:uLnTx/>
                <a:uFillTx/>
                <a:cs typeface="Trebuchet MS"/>
              </a:rPr>
              <a:t>rai</a:t>
            </a:r>
            <a:r>
              <a:rPr kumimoji="0" lang="fr-FR" b="0" i="0" u="none" strike="noStrike" kern="0" cap="none" spc="0" normalizeH="0" baseline="0" noProof="0" dirty="0">
                <a:ln>
                  <a:noFill/>
                </a:ln>
                <a:solidFill>
                  <a:srgbClr val="404040"/>
                </a:solidFill>
                <a:effectLst/>
                <a:uLnTx/>
                <a:uFillTx/>
                <a:cs typeface="Trebuchet MS"/>
              </a:rPr>
              <a:t>t</a:t>
            </a:r>
            <a:r>
              <a:rPr kumimoji="0" lang="fr-FR" b="0" i="0" u="none" strike="noStrike" kern="0" cap="none" spc="-204" normalizeH="0" baseline="0" noProof="0" dirty="0">
                <a:ln>
                  <a:noFill/>
                </a:ln>
                <a:solidFill>
                  <a:srgbClr val="404040"/>
                </a:solidFill>
                <a:effectLst/>
                <a:uLnTx/>
                <a:uFillTx/>
                <a:cs typeface="Trebuchet MS"/>
              </a:rPr>
              <a:t> </a:t>
            </a:r>
            <a:r>
              <a:rPr kumimoji="0" lang="fr-FR" b="0" i="0" u="none" strike="noStrike" kern="0" cap="none" spc="-105" normalizeH="0" baseline="0" noProof="0" dirty="0">
                <a:ln>
                  <a:noFill/>
                </a:ln>
                <a:solidFill>
                  <a:srgbClr val="404040"/>
                </a:solidFill>
                <a:effectLst/>
                <a:uLnTx/>
                <a:uFillTx/>
                <a:cs typeface="Trebuchet MS"/>
              </a:rPr>
              <a:t>d</a:t>
            </a:r>
            <a:r>
              <a:rPr kumimoji="0" lang="fr-FR" b="0" i="0" u="none" strike="noStrike" kern="0" cap="none" spc="0" normalizeH="0" baseline="0" noProof="0" dirty="0">
                <a:ln>
                  <a:noFill/>
                </a:ln>
                <a:solidFill>
                  <a:srgbClr val="404040"/>
                </a:solidFill>
                <a:effectLst/>
                <a:uLnTx/>
                <a:uFillTx/>
                <a:cs typeface="Trebuchet MS"/>
              </a:rPr>
              <a:t>e</a:t>
            </a:r>
            <a:r>
              <a:rPr kumimoji="0" lang="fr-FR" b="0" i="0" u="none" strike="noStrike" kern="0" cap="none" spc="-195" normalizeH="0" baseline="0" noProof="0" dirty="0">
                <a:ln>
                  <a:noFill/>
                </a:ln>
                <a:solidFill>
                  <a:srgbClr val="404040"/>
                </a:solidFill>
                <a:effectLst/>
                <a:uLnTx/>
                <a:uFillTx/>
                <a:cs typeface="Trebuchet MS"/>
              </a:rPr>
              <a:t> </a:t>
            </a:r>
            <a:r>
              <a:rPr kumimoji="0" lang="fr-FR" b="1" i="0" u="none" strike="noStrike" kern="0" cap="none" spc="-100" normalizeH="0" baseline="0" noProof="0" dirty="0">
                <a:ln>
                  <a:noFill/>
                </a:ln>
                <a:solidFill>
                  <a:srgbClr val="404040"/>
                </a:solidFill>
                <a:effectLst/>
                <a:uLnTx/>
                <a:uFillTx/>
                <a:cs typeface="Trebuchet MS"/>
              </a:rPr>
              <a:t>dév</a:t>
            </a:r>
            <a:r>
              <a:rPr kumimoji="0" lang="fr-FR" b="1" i="0" u="none" strike="noStrike" kern="0" cap="none" spc="-105" normalizeH="0" baseline="0" noProof="0" dirty="0">
                <a:ln>
                  <a:noFill/>
                </a:ln>
                <a:solidFill>
                  <a:srgbClr val="404040"/>
                </a:solidFill>
                <a:effectLst/>
                <a:uLnTx/>
                <a:uFillTx/>
                <a:cs typeface="Trebuchet MS"/>
              </a:rPr>
              <a:t>eloppe</a:t>
            </a:r>
            <a:r>
              <a:rPr kumimoji="0" lang="fr-FR" b="1" i="0" u="none" strike="noStrike" kern="0" cap="none" spc="0" normalizeH="0" baseline="0" noProof="0" dirty="0">
                <a:ln>
                  <a:noFill/>
                </a:ln>
                <a:solidFill>
                  <a:srgbClr val="404040"/>
                </a:solidFill>
                <a:effectLst/>
                <a:uLnTx/>
                <a:uFillTx/>
                <a:cs typeface="Trebuchet MS"/>
              </a:rPr>
              <a:t>r</a:t>
            </a:r>
            <a:r>
              <a:rPr kumimoji="0" lang="fr-FR" b="1" i="0" u="none" strike="noStrike" kern="0" cap="none" spc="-200" normalizeH="0" baseline="0" noProof="0" dirty="0">
                <a:ln>
                  <a:noFill/>
                </a:ln>
                <a:solidFill>
                  <a:srgbClr val="404040"/>
                </a:solidFill>
                <a:effectLst/>
                <a:uLnTx/>
                <a:uFillTx/>
                <a:cs typeface="Trebuchet MS"/>
              </a:rPr>
              <a:t> </a:t>
            </a:r>
            <a:r>
              <a:rPr kumimoji="0" lang="fr-FR" b="1" i="0" u="none" strike="noStrike" kern="0" cap="none" spc="-105" normalizeH="0" baseline="0" noProof="0" dirty="0">
                <a:ln>
                  <a:noFill/>
                </a:ln>
                <a:solidFill>
                  <a:srgbClr val="404040"/>
                </a:solidFill>
                <a:effectLst/>
                <a:uLnTx/>
                <a:uFillTx/>
                <a:cs typeface="Trebuchet MS"/>
              </a:rPr>
              <a:t>la </a:t>
            </a:r>
            <a:r>
              <a:rPr kumimoji="0" lang="fr-FR" b="1" i="0" u="none" strike="noStrike" kern="0" cap="none" spc="-100" normalizeH="0" baseline="0" noProof="0" dirty="0">
                <a:ln>
                  <a:noFill/>
                </a:ln>
                <a:solidFill>
                  <a:srgbClr val="404040"/>
                </a:solidFill>
                <a:effectLst/>
                <a:uLnTx/>
                <a:uFillTx/>
                <a:cs typeface="Trebuchet MS"/>
              </a:rPr>
              <a:t>capitalisati</a:t>
            </a:r>
            <a:r>
              <a:rPr kumimoji="0" lang="fr-FR" b="1" i="0" u="none" strike="noStrike" kern="0" cap="none" spc="-105" normalizeH="0" baseline="0" noProof="0" dirty="0">
                <a:ln>
                  <a:noFill/>
                </a:ln>
                <a:solidFill>
                  <a:srgbClr val="404040"/>
                </a:solidFill>
                <a:effectLst/>
                <a:uLnTx/>
                <a:uFillTx/>
                <a:cs typeface="Trebuchet MS"/>
              </a:rPr>
              <a:t>o</a:t>
            </a:r>
            <a:r>
              <a:rPr kumimoji="0" lang="fr-FR" b="1" i="0" u="none" strike="noStrike" kern="0" cap="none" spc="0" normalizeH="0" baseline="0" noProof="0" dirty="0">
                <a:ln>
                  <a:noFill/>
                </a:ln>
                <a:solidFill>
                  <a:srgbClr val="404040"/>
                </a:solidFill>
                <a:effectLst/>
                <a:uLnTx/>
                <a:uFillTx/>
                <a:cs typeface="Trebuchet MS"/>
              </a:rPr>
              <a:t>n</a:t>
            </a:r>
            <a:r>
              <a:rPr kumimoji="0" lang="fr-FR" b="1" i="0" u="none" strike="noStrike" kern="0" cap="none" spc="-200" normalizeH="0" baseline="0" noProof="0" dirty="0">
                <a:ln>
                  <a:noFill/>
                </a:ln>
                <a:solidFill>
                  <a:srgbClr val="404040"/>
                </a:solidFill>
                <a:effectLst/>
                <a:uLnTx/>
                <a:uFillTx/>
                <a:cs typeface="Trebuchet MS"/>
              </a:rPr>
              <a:t> </a:t>
            </a:r>
            <a:r>
              <a:rPr kumimoji="0" lang="fr-FR" b="1" i="0" u="none" strike="noStrike" kern="0" cap="none" spc="-100" normalizeH="0" baseline="0" noProof="0" dirty="0">
                <a:ln>
                  <a:noFill/>
                </a:ln>
                <a:solidFill>
                  <a:srgbClr val="404040"/>
                </a:solidFill>
                <a:effectLst/>
                <a:uLnTx/>
                <a:uFillTx/>
                <a:cs typeface="Trebuchet MS"/>
              </a:rPr>
              <a:t>pou</a:t>
            </a:r>
            <a:r>
              <a:rPr kumimoji="0" lang="fr-FR" b="1" i="0" u="none" strike="noStrike" kern="0" cap="none" spc="0" normalizeH="0" baseline="0" noProof="0" dirty="0">
                <a:ln>
                  <a:noFill/>
                </a:ln>
                <a:solidFill>
                  <a:srgbClr val="404040"/>
                </a:solidFill>
                <a:effectLst/>
                <a:uLnTx/>
                <a:uFillTx/>
                <a:cs typeface="Trebuchet MS"/>
              </a:rPr>
              <a:t>r</a:t>
            </a:r>
            <a:r>
              <a:rPr kumimoji="0" lang="fr-FR" b="1" i="0" u="none" strike="noStrike" kern="0" cap="none" spc="-200" normalizeH="0" baseline="0" noProof="0" dirty="0">
                <a:ln>
                  <a:noFill/>
                </a:ln>
                <a:solidFill>
                  <a:srgbClr val="404040"/>
                </a:solidFill>
                <a:effectLst/>
                <a:uLnTx/>
                <a:uFillTx/>
                <a:cs typeface="Trebuchet MS"/>
              </a:rPr>
              <a:t> </a:t>
            </a:r>
            <a:r>
              <a:rPr lang="fr-FR" b="1" kern="0" spc="-200" dirty="0">
                <a:solidFill>
                  <a:srgbClr val="404040"/>
                </a:solidFill>
                <a:cs typeface="Trebuchet MS"/>
              </a:rPr>
              <a:t>apporter une réponse à des besoins en matière de retraite moins fiable que le système actuel et sous</a:t>
            </a:r>
            <a:r>
              <a:rPr kumimoji="0" lang="fr-FR" b="1" i="0" u="none" strike="noStrike" kern="0" cap="none" spc="-200" normalizeH="0" baseline="0" noProof="0" dirty="0">
                <a:ln>
                  <a:noFill/>
                </a:ln>
                <a:solidFill>
                  <a:srgbClr val="404040"/>
                </a:solidFill>
                <a:effectLst/>
                <a:uLnTx/>
                <a:uFillTx/>
                <a:cs typeface="Trebuchet MS"/>
              </a:rPr>
              <a:t> </a:t>
            </a:r>
            <a:r>
              <a:rPr kumimoji="0" lang="fr-FR" b="1" i="0" u="none" strike="noStrike" kern="0" cap="none" spc="-100" normalizeH="0" baseline="0" noProof="0" dirty="0">
                <a:ln>
                  <a:noFill/>
                </a:ln>
                <a:solidFill>
                  <a:srgbClr val="404040"/>
                </a:solidFill>
                <a:effectLst/>
                <a:uLnTx/>
                <a:uFillTx/>
                <a:cs typeface="Trebuchet MS"/>
              </a:rPr>
              <a:t>pressi</a:t>
            </a:r>
            <a:r>
              <a:rPr kumimoji="0" lang="fr-FR" b="1" i="0" u="none" strike="noStrike" kern="0" cap="none" spc="-105" normalizeH="0" baseline="0" noProof="0" dirty="0">
                <a:ln>
                  <a:noFill/>
                </a:ln>
                <a:solidFill>
                  <a:srgbClr val="404040"/>
                </a:solidFill>
                <a:effectLst/>
                <a:uLnTx/>
                <a:uFillTx/>
                <a:cs typeface="Trebuchet MS"/>
              </a:rPr>
              <a:t>on </a:t>
            </a:r>
            <a:r>
              <a:rPr kumimoji="0" lang="fr-FR" b="1" i="0" u="none" strike="noStrike" kern="0" cap="none" spc="-100" normalizeH="0" baseline="0" noProof="0" dirty="0">
                <a:ln>
                  <a:noFill/>
                </a:ln>
                <a:solidFill>
                  <a:srgbClr val="404040"/>
                </a:solidFill>
                <a:effectLst/>
                <a:uLnTx/>
                <a:uFillTx/>
                <a:cs typeface="Trebuchet MS"/>
              </a:rPr>
              <a:t>de</a:t>
            </a:r>
            <a:r>
              <a:rPr kumimoji="0" lang="fr-FR" b="1" i="0" u="none" strike="noStrike" kern="0" cap="none" spc="0" normalizeH="0" baseline="0" noProof="0" dirty="0">
                <a:ln>
                  <a:noFill/>
                </a:ln>
                <a:solidFill>
                  <a:srgbClr val="404040"/>
                </a:solidFill>
                <a:effectLst/>
                <a:uLnTx/>
                <a:uFillTx/>
                <a:cs typeface="Trebuchet MS"/>
              </a:rPr>
              <a:t>s</a:t>
            </a:r>
            <a:r>
              <a:rPr kumimoji="0" lang="fr-FR" b="1" i="0" u="none" strike="noStrike" kern="0" cap="none" spc="-200" normalizeH="0" baseline="0" noProof="0" dirty="0">
                <a:ln>
                  <a:noFill/>
                </a:ln>
                <a:solidFill>
                  <a:srgbClr val="404040"/>
                </a:solidFill>
                <a:effectLst/>
                <a:uLnTx/>
                <a:uFillTx/>
                <a:cs typeface="Trebuchet MS"/>
              </a:rPr>
              <a:t> </a:t>
            </a:r>
            <a:r>
              <a:rPr kumimoji="0" lang="fr-FR" b="1" i="0" u="none" strike="noStrike" kern="0" cap="none" spc="-105" normalizeH="0" baseline="0" noProof="0" dirty="0">
                <a:ln>
                  <a:noFill/>
                </a:ln>
                <a:solidFill>
                  <a:srgbClr val="404040"/>
                </a:solidFill>
                <a:effectLst/>
                <a:uLnTx/>
                <a:uFillTx/>
                <a:cs typeface="Trebuchet MS"/>
              </a:rPr>
              <a:t>fo</a:t>
            </a:r>
            <a:r>
              <a:rPr kumimoji="0" lang="fr-FR" b="1" i="0" u="none" strike="noStrike" kern="0" cap="none" spc="-100" normalizeH="0" baseline="0" noProof="0" dirty="0">
                <a:ln>
                  <a:noFill/>
                </a:ln>
                <a:solidFill>
                  <a:srgbClr val="404040"/>
                </a:solidFill>
                <a:effectLst/>
                <a:uLnTx/>
                <a:uFillTx/>
                <a:cs typeface="Trebuchet MS"/>
              </a:rPr>
              <a:t>nd</a:t>
            </a:r>
            <a:r>
              <a:rPr kumimoji="0" lang="fr-FR" b="1" i="0" u="none" strike="noStrike" kern="0" cap="none" spc="0" normalizeH="0" baseline="0" noProof="0" dirty="0">
                <a:ln>
                  <a:noFill/>
                </a:ln>
                <a:solidFill>
                  <a:srgbClr val="404040"/>
                </a:solidFill>
                <a:effectLst/>
                <a:uLnTx/>
                <a:uFillTx/>
                <a:cs typeface="Trebuchet MS"/>
              </a:rPr>
              <a:t>s</a:t>
            </a:r>
            <a:r>
              <a:rPr kumimoji="0" lang="fr-FR" b="1" i="0" u="none" strike="noStrike" kern="0" cap="none" spc="-200" normalizeH="0" baseline="0" noProof="0" dirty="0">
                <a:ln>
                  <a:noFill/>
                </a:ln>
                <a:solidFill>
                  <a:srgbClr val="404040"/>
                </a:solidFill>
                <a:effectLst/>
                <a:uLnTx/>
                <a:uFillTx/>
                <a:cs typeface="Trebuchet MS"/>
              </a:rPr>
              <a:t> </a:t>
            </a:r>
            <a:r>
              <a:rPr kumimoji="0" lang="fr-FR" b="1" i="0" u="none" strike="noStrike" kern="0" cap="none" spc="-100" normalizeH="0" baseline="0" noProof="0" dirty="0">
                <a:ln>
                  <a:noFill/>
                </a:ln>
                <a:solidFill>
                  <a:srgbClr val="404040"/>
                </a:solidFill>
                <a:effectLst/>
                <a:uLnTx/>
                <a:uFillTx/>
                <a:cs typeface="Trebuchet MS"/>
              </a:rPr>
              <a:t>d</a:t>
            </a:r>
            <a:r>
              <a:rPr kumimoji="0" lang="fr-FR" b="1" i="0" u="none" strike="noStrike" kern="0" cap="none" spc="0" normalizeH="0" baseline="0" noProof="0" dirty="0">
                <a:ln>
                  <a:noFill/>
                </a:ln>
                <a:solidFill>
                  <a:srgbClr val="404040"/>
                </a:solidFill>
                <a:effectLst/>
                <a:uLnTx/>
                <a:uFillTx/>
                <a:cs typeface="Trebuchet MS"/>
              </a:rPr>
              <a:t>e</a:t>
            </a:r>
            <a:r>
              <a:rPr kumimoji="0" lang="fr-FR" b="1" i="0" u="none" strike="noStrike" kern="0" cap="none" spc="-200" normalizeH="0" baseline="0" noProof="0" dirty="0">
                <a:ln>
                  <a:noFill/>
                </a:ln>
                <a:solidFill>
                  <a:srgbClr val="404040"/>
                </a:solidFill>
                <a:effectLst/>
                <a:uLnTx/>
                <a:uFillTx/>
                <a:cs typeface="Trebuchet MS"/>
              </a:rPr>
              <a:t> </a:t>
            </a:r>
            <a:r>
              <a:rPr kumimoji="0" lang="fr-FR" b="1" i="0" u="none" strike="noStrike" kern="0" cap="none" spc="-100" normalizeH="0" baseline="0" noProof="0" dirty="0">
                <a:ln>
                  <a:noFill/>
                </a:ln>
                <a:solidFill>
                  <a:srgbClr val="404040"/>
                </a:solidFill>
                <a:effectLst/>
                <a:uLnTx/>
                <a:uFillTx/>
                <a:cs typeface="Trebuchet MS"/>
              </a:rPr>
              <a:t>pen</a:t>
            </a:r>
            <a:r>
              <a:rPr kumimoji="0" lang="fr-FR" b="1" i="0" u="none" strike="noStrike" kern="0" cap="none" spc="-105" normalizeH="0" baseline="0" noProof="0" dirty="0">
                <a:ln>
                  <a:noFill/>
                </a:ln>
                <a:solidFill>
                  <a:srgbClr val="404040"/>
                </a:solidFill>
                <a:effectLst/>
                <a:uLnTx/>
                <a:uFillTx/>
                <a:cs typeface="Trebuchet MS"/>
              </a:rPr>
              <a:t>s</a:t>
            </a:r>
            <a:r>
              <a:rPr kumimoji="0" lang="fr-FR" b="1" i="0" u="none" strike="noStrike" kern="0" cap="none" spc="-100" normalizeH="0" baseline="0" noProof="0" dirty="0">
                <a:ln>
                  <a:noFill/>
                </a:ln>
                <a:solidFill>
                  <a:srgbClr val="404040"/>
                </a:solidFill>
                <a:effectLst/>
                <a:uLnTx/>
                <a:uFillTx/>
                <a:cs typeface="Trebuchet MS"/>
              </a:rPr>
              <a:t>i</a:t>
            </a:r>
            <a:r>
              <a:rPr kumimoji="0" lang="fr-FR" b="1" i="0" u="none" strike="noStrike" kern="0" cap="none" spc="-105" normalizeH="0" baseline="0" noProof="0" dirty="0">
                <a:ln>
                  <a:noFill/>
                </a:ln>
                <a:solidFill>
                  <a:srgbClr val="404040"/>
                </a:solidFill>
                <a:effectLst/>
                <a:uLnTx/>
                <a:uFillTx/>
                <a:cs typeface="Trebuchet MS"/>
              </a:rPr>
              <a:t>o</a:t>
            </a:r>
            <a:r>
              <a:rPr kumimoji="0" lang="fr-FR" b="1" i="0" u="none" strike="noStrike" kern="0" cap="none" spc="-100" normalizeH="0" baseline="0" noProof="0" dirty="0">
                <a:ln>
                  <a:noFill/>
                </a:ln>
                <a:solidFill>
                  <a:srgbClr val="404040"/>
                </a:solidFill>
                <a:effectLst/>
                <a:uLnTx/>
                <a:uFillTx/>
                <a:cs typeface="Trebuchet MS"/>
              </a:rPr>
              <a:t>n</a:t>
            </a:r>
            <a:r>
              <a:rPr kumimoji="0" lang="fr-FR" b="1" i="0" u="none" strike="noStrike" kern="0" cap="none" spc="-105" normalizeH="0" baseline="0" noProof="0" dirty="0">
                <a:ln>
                  <a:noFill/>
                </a:ln>
                <a:solidFill>
                  <a:srgbClr val="404040"/>
                </a:solidFill>
                <a:effectLst/>
                <a:uLnTx/>
                <a:uFillTx/>
                <a:cs typeface="Trebuchet MS"/>
              </a:rPr>
              <a:t>s !</a:t>
            </a:r>
            <a:endParaRPr kumimoji="0" lang="fr-FR" b="1" i="0" u="none" strike="noStrike" kern="0" cap="none" spc="0" normalizeH="0" baseline="0" noProof="0" dirty="0">
              <a:ln>
                <a:noFill/>
              </a:ln>
              <a:solidFill>
                <a:sysClr val="windowText" lastClr="000000"/>
              </a:solidFill>
              <a:effectLst/>
              <a:uLnTx/>
              <a:uFillTx/>
              <a:cs typeface="Trebuchet MS"/>
            </a:endParaRPr>
          </a:p>
        </p:txBody>
      </p:sp>
      <p:sp>
        <p:nvSpPr>
          <p:cNvPr id="7" name="object 7"/>
          <p:cNvSpPr txBox="1"/>
          <p:nvPr/>
        </p:nvSpPr>
        <p:spPr>
          <a:xfrm>
            <a:off x="6186522" y="1519039"/>
            <a:ext cx="3049905" cy="299720"/>
          </a:xfrm>
          <a:prstGeom prst="rect">
            <a:avLst/>
          </a:prstGeom>
          <a:solidFill>
            <a:schemeClr val="bg1"/>
          </a:solidFill>
        </p:spPr>
        <p:txBody>
          <a:bodyPr vert="horz" wrap="square" lIns="0" tIns="12700" rIns="0" bIns="0" rtlCol="0">
            <a:spAutoFit/>
          </a:bodyPr>
          <a:lstStyle/>
          <a:p>
            <a:pPr marL="12700" marR="0" lvl="0" indent="0" defTabSz="914400" eaLnBrk="1" fontAlgn="auto" latinLnBrk="0" hangingPunct="1">
              <a:lnSpc>
                <a:spcPct val="100000"/>
              </a:lnSpc>
              <a:spcBef>
                <a:spcPts val="100"/>
              </a:spcBef>
              <a:spcAft>
                <a:spcPts val="0"/>
              </a:spcAft>
              <a:buClrTx/>
              <a:buSzTx/>
              <a:buFontTx/>
              <a:buNone/>
              <a:tabLst/>
              <a:defRPr/>
            </a:pPr>
            <a:r>
              <a:rPr kumimoji="0" lang="fr-FR" sz="1800" b="1" i="0" u="none" strike="noStrike" kern="0" cap="none" spc="-110" normalizeH="0" baseline="0" dirty="0">
                <a:ln>
                  <a:noFill/>
                </a:ln>
                <a:solidFill>
                  <a:srgbClr val="404040"/>
                </a:solidFill>
                <a:effectLst/>
                <a:uLnTx/>
                <a:uFillTx/>
                <a:latin typeface="Trebuchet MS"/>
                <a:cs typeface="Trebuchet MS"/>
              </a:rPr>
              <a:t>Qu’est-</a:t>
            </a:r>
            <a:r>
              <a:rPr kumimoji="0" lang="fr-FR" sz="1800" b="1" i="0" u="none" strike="noStrike" kern="0" cap="none" spc="-60" normalizeH="0" baseline="0" dirty="0">
                <a:ln>
                  <a:noFill/>
                </a:ln>
                <a:solidFill>
                  <a:srgbClr val="404040"/>
                </a:solidFill>
                <a:effectLst/>
                <a:uLnTx/>
                <a:uFillTx/>
                <a:latin typeface="Trebuchet MS"/>
                <a:cs typeface="Trebuchet MS"/>
              </a:rPr>
              <a:t>ce</a:t>
            </a:r>
            <a:r>
              <a:rPr kumimoji="0" lang="fr-FR" sz="1800" b="1" i="0" u="none" strike="noStrike" kern="0" cap="none" spc="-165" normalizeH="0" baseline="0" dirty="0">
                <a:ln>
                  <a:noFill/>
                </a:ln>
                <a:solidFill>
                  <a:srgbClr val="404040"/>
                </a:solidFill>
                <a:effectLst/>
                <a:uLnTx/>
                <a:uFillTx/>
                <a:latin typeface="Trebuchet MS"/>
                <a:cs typeface="Trebuchet MS"/>
              </a:rPr>
              <a:t> </a:t>
            </a:r>
            <a:r>
              <a:rPr kumimoji="0" lang="fr-FR" sz="1800" b="1" i="0" u="none" strike="noStrike" kern="0" cap="none" spc="-75" normalizeH="0" baseline="0" dirty="0">
                <a:ln>
                  <a:noFill/>
                </a:ln>
                <a:solidFill>
                  <a:srgbClr val="404040"/>
                </a:solidFill>
                <a:effectLst/>
                <a:uLnTx/>
                <a:uFillTx/>
                <a:latin typeface="Trebuchet MS"/>
                <a:cs typeface="Trebuchet MS"/>
              </a:rPr>
              <a:t>que</a:t>
            </a:r>
            <a:r>
              <a:rPr kumimoji="0" lang="fr-FR" sz="1800" b="1" i="0" u="none" strike="noStrike" kern="0" cap="none" spc="-160" normalizeH="0" baseline="0" dirty="0">
                <a:ln>
                  <a:noFill/>
                </a:ln>
                <a:solidFill>
                  <a:srgbClr val="404040"/>
                </a:solidFill>
                <a:effectLst/>
                <a:uLnTx/>
                <a:uFillTx/>
                <a:latin typeface="Trebuchet MS"/>
                <a:cs typeface="Trebuchet MS"/>
              </a:rPr>
              <a:t> </a:t>
            </a:r>
            <a:r>
              <a:rPr kumimoji="0" lang="fr-FR" sz="1800" b="1" i="0" u="none" strike="noStrike" kern="0" cap="none" spc="-50" normalizeH="0" baseline="0" dirty="0">
                <a:ln>
                  <a:noFill/>
                </a:ln>
                <a:solidFill>
                  <a:srgbClr val="404040"/>
                </a:solidFill>
                <a:effectLst/>
                <a:uLnTx/>
                <a:uFillTx/>
                <a:latin typeface="Trebuchet MS"/>
                <a:cs typeface="Trebuchet MS"/>
              </a:rPr>
              <a:t>la</a:t>
            </a:r>
            <a:r>
              <a:rPr kumimoji="0" lang="fr-FR" sz="1800" b="1" i="0" u="none" strike="noStrike" kern="0" cap="none" spc="-165" normalizeH="0" baseline="0" dirty="0">
                <a:ln>
                  <a:noFill/>
                </a:ln>
                <a:solidFill>
                  <a:srgbClr val="404040"/>
                </a:solidFill>
                <a:effectLst/>
                <a:uLnTx/>
                <a:uFillTx/>
                <a:latin typeface="Trebuchet MS"/>
                <a:cs typeface="Trebuchet MS"/>
              </a:rPr>
              <a:t> </a:t>
            </a:r>
            <a:r>
              <a:rPr kumimoji="0" lang="fr-FR" sz="1800" b="1" i="0" u="none" strike="noStrike" kern="0" cap="none" spc="-100" normalizeH="0" baseline="0" dirty="0">
                <a:ln>
                  <a:noFill/>
                </a:ln>
                <a:solidFill>
                  <a:srgbClr val="404040"/>
                </a:solidFill>
                <a:effectLst/>
                <a:uLnTx/>
                <a:uFillTx/>
                <a:latin typeface="Trebuchet MS"/>
                <a:cs typeface="Trebuchet MS"/>
              </a:rPr>
              <a:t>capitalisation</a:t>
            </a:r>
            <a:r>
              <a:rPr kumimoji="0" lang="fr-FR" sz="1800" b="1" i="0" u="none" strike="noStrike" kern="0" cap="none" spc="-160" normalizeH="0" baseline="0" dirty="0">
                <a:ln>
                  <a:noFill/>
                </a:ln>
                <a:solidFill>
                  <a:srgbClr val="404040"/>
                </a:solidFill>
                <a:effectLst/>
                <a:uLnTx/>
                <a:uFillTx/>
                <a:latin typeface="Trebuchet MS"/>
                <a:cs typeface="Trebuchet MS"/>
              </a:rPr>
              <a:t> </a:t>
            </a:r>
            <a:r>
              <a:rPr kumimoji="0" lang="fr-FR" sz="1800" b="1" i="0" u="none" strike="noStrike" kern="0" cap="none" spc="-50" normalizeH="0" baseline="0" dirty="0">
                <a:ln>
                  <a:noFill/>
                </a:ln>
                <a:solidFill>
                  <a:srgbClr val="404040"/>
                </a:solidFill>
                <a:effectLst/>
                <a:uLnTx/>
                <a:uFillTx/>
                <a:latin typeface="Trebuchet MS"/>
                <a:cs typeface="Trebuchet MS"/>
              </a:rPr>
              <a:t>?</a:t>
            </a:r>
            <a:endParaRPr kumimoji="0" lang="fr-FR" sz="1800" b="0" i="0" u="none" strike="noStrike" kern="0" cap="none" spc="0" normalizeH="0" baseline="0" dirty="0">
              <a:ln>
                <a:noFill/>
              </a:ln>
              <a:solidFill>
                <a:sysClr val="windowText" lastClr="000000"/>
              </a:solidFill>
              <a:effectLst/>
              <a:uLnTx/>
              <a:uFillTx/>
              <a:latin typeface="Trebuchet MS"/>
              <a:cs typeface="Trebuchet MS"/>
            </a:endParaRPr>
          </a:p>
        </p:txBody>
      </p:sp>
      <p:sp>
        <p:nvSpPr>
          <p:cNvPr id="8" name="object 8"/>
          <p:cNvSpPr txBox="1"/>
          <p:nvPr/>
        </p:nvSpPr>
        <p:spPr>
          <a:xfrm>
            <a:off x="6250470" y="2783651"/>
            <a:ext cx="186690" cy="245110"/>
          </a:xfrm>
          <a:prstGeom prst="rect">
            <a:avLst/>
          </a:prstGeom>
          <a:solidFill>
            <a:schemeClr val="bg1"/>
          </a:solidFill>
        </p:spPr>
        <p:txBody>
          <a:bodyPr vert="horz" wrap="square" lIns="0" tIns="11430" rIns="0" bIns="0" rtlCol="0">
            <a:spAutoFit/>
          </a:bodyPr>
          <a:lstStyle/>
          <a:p>
            <a:pPr marL="12700" marR="0" lvl="0" indent="0" defTabSz="914400" eaLnBrk="1" fontAlgn="auto" latinLnBrk="0" hangingPunct="1">
              <a:lnSpc>
                <a:spcPct val="100000"/>
              </a:lnSpc>
              <a:spcBef>
                <a:spcPts val="90"/>
              </a:spcBef>
              <a:spcAft>
                <a:spcPts val="0"/>
              </a:spcAft>
              <a:buClrTx/>
              <a:buSzTx/>
              <a:buFontTx/>
              <a:buNone/>
              <a:tabLst/>
              <a:defRPr/>
            </a:pPr>
            <a:r>
              <a:rPr kumimoji="0" sz="1450" b="0" i="0" u="none" strike="noStrike" kern="0" cap="none" spc="-170" normalizeH="0" baseline="0" noProof="0" dirty="0">
                <a:ln>
                  <a:noFill/>
                </a:ln>
                <a:solidFill>
                  <a:srgbClr val="D20012"/>
                </a:solidFill>
                <a:effectLst/>
                <a:uLnTx/>
                <a:uFillTx/>
                <a:latin typeface="Arial Narrow"/>
                <a:cs typeface="Arial Narrow"/>
              </a:rPr>
              <a:t>►</a:t>
            </a:r>
            <a:endParaRPr kumimoji="0" sz="1450" b="0" i="0" u="none" strike="noStrike" kern="0" cap="none" spc="0" normalizeH="0" baseline="0" noProof="0">
              <a:ln>
                <a:noFill/>
              </a:ln>
              <a:solidFill>
                <a:sysClr val="windowText" lastClr="000000"/>
              </a:solidFill>
              <a:effectLst/>
              <a:uLnTx/>
              <a:uFillTx/>
              <a:latin typeface="Arial Narrow"/>
              <a:cs typeface="Arial Narrow"/>
            </a:endParaRPr>
          </a:p>
        </p:txBody>
      </p:sp>
      <p:sp>
        <p:nvSpPr>
          <p:cNvPr id="9" name="object 9"/>
          <p:cNvSpPr txBox="1"/>
          <p:nvPr/>
        </p:nvSpPr>
        <p:spPr>
          <a:xfrm>
            <a:off x="6707670" y="3792508"/>
            <a:ext cx="168910" cy="220979"/>
          </a:xfrm>
          <a:prstGeom prst="rect">
            <a:avLst/>
          </a:prstGeom>
          <a:solidFill>
            <a:schemeClr val="bg1"/>
          </a:solidFill>
        </p:spPr>
        <p:txBody>
          <a:bodyPr vert="horz" wrap="square" lIns="0" tIns="16510" rIns="0" bIns="0" rtlCol="0">
            <a:spAutoFit/>
          </a:bodyPr>
          <a:lstStyle/>
          <a:p>
            <a:pPr marL="12700" marR="0" lvl="0" indent="0" defTabSz="914400" eaLnBrk="1" fontAlgn="auto" latinLnBrk="0" hangingPunct="1">
              <a:lnSpc>
                <a:spcPct val="100000"/>
              </a:lnSpc>
              <a:spcBef>
                <a:spcPts val="130"/>
              </a:spcBef>
              <a:spcAft>
                <a:spcPts val="0"/>
              </a:spcAft>
              <a:buClrTx/>
              <a:buSzTx/>
              <a:buFontTx/>
              <a:buNone/>
              <a:tabLst/>
              <a:defRPr/>
            </a:pPr>
            <a:r>
              <a:rPr kumimoji="0" sz="1250" b="0" i="0" u="none" strike="noStrike" kern="0" cap="none" spc="-114" normalizeH="0" baseline="0" noProof="0" dirty="0">
                <a:ln>
                  <a:noFill/>
                </a:ln>
                <a:solidFill>
                  <a:srgbClr val="D20012"/>
                </a:solidFill>
                <a:effectLst/>
                <a:uLnTx/>
                <a:uFillTx/>
                <a:latin typeface="Arial Narrow"/>
                <a:cs typeface="Arial Narrow"/>
              </a:rPr>
              <a:t>►</a:t>
            </a:r>
            <a:endParaRPr kumimoji="0" sz="1250" b="0" i="0" u="none" strike="noStrike" kern="0" cap="none" spc="0" normalizeH="0" baseline="0" noProof="0">
              <a:ln>
                <a:noFill/>
              </a:ln>
              <a:solidFill>
                <a:sysClr val="windowText" lastClr="000000"/>
              </a:solidFill>
              <a:effectLst/>
              <a:uLnTx/>
              <a:uFillTx/>
              <a:latin typeface="Arial Narrow"/>
              <a:cs typeface="Arial Narrow"/>
            </a:endParaRPr>
          </a:p>
        </p:txBody>
      </p:sp>
      <p:sp>
        <p:nvSpPr>
          <p:cNvPr id="10" name="object 10"/>
          <p:cNvSpPr txBox="1"/>
          <p:nvPr/>
        </p:nvSpPr>
        <p:spPr>
          <a:xfrm>
            <a:off x="6707670" y="4884708"/>
            <a:ext cx="168910" cy="220979"/>
          </a:xfrm>
          <a:prstGeom prst="rect">
            <a:avLst/>
          </a:prstGeom>
          <a:solidFill>
            <a:schemeClr val="bg1"/>
          </a:solidFill>
        </p:spPr>
        <p:txBody>
          <a:bodyPr vert="horz" wrap="square" lIns="0" tIns="16510" rIns="0" bIns="0" rtlCol="0">
            <a:spAutoFit/>
          </a:bodyPr>
          <a:lstStyle/>
          <a:p>
            <a:pPr marL="12700" marR="0" lvl="0" indent="0" defTabSz="914400" eaLnBrk="1" fontAlgn="auto" latinLnBrk="0" hangingPunct="1">
              <a:lnSpc>
                <a:spcPct val="100000"/>
              </a:lnSpc>
              <a:spcBef>
                <a:spcPts val="130"/>
              </a:spcBef>
              <a:spcAft>
                <a:spcPts val="0"/>
              </a:spcAft>
              <a:buClrTx/>
              <a:buSzTx/>
              <a:buFontTx/>
              <a:buNone/>
              <a:tabLst/>
              <a:defRPr/>
            </a:pPr>
            <a:r>
              <a:rPr kumimoji="0" sz="1250" b="0" i="0" u="none" strike="noStrike" kern="0" cap="none" spc="-114" normalizeH="0" baseline="0" noProof="0" dirty="0">
                <a:ln>
                  <a:noFill/>
                </a:ln>
                <a:solidFill>
                  <a:srgbClr val="D20012"/>
                </a:solidFill>
                <a:effectLst/>
                <a:uLnTx/>
                <a:uFillTx/>
                <a:latin typeface="Arial Narrow"/>
                <a:cs typeface="Arial Narrow"/>
              </a:rPr>
              <a:t>►</a:t>
            </a:r>
            <a:endParaRPr kumimoji="0" sz="1250" b="0" i="0" u="none" strike="noStrike" kern="0" cap="none" spc="0" normalizeH="0" baseline="0" noProof="0">
              <a:ln>
                <a:noFill/>
              </a:ln>
              <a:solidFill>
                <a:sysClr val="windowText" lastClr="000000"/>
              </a:solidFill>
              <a:effectLst/>
              <a:uLnTx/>
              <a:uFillTx/>
              <a:latin typeface="Arial Narrow"/>
              <a:cs typeface="Arial Narrow"/>
            </a:endParaRPr>
          </a:p>
        </p:txBody>
      </p:sp>
      <p:sp>
        <p:nvSpPr>
          <p:cNvPr id="11" name="object 11"/>
          <p:cNvSpPr txBox="1"/>
          <p:nvPr/>
        </p:nvSpPr>
        <p:spPr>
          <a:xfrm>
            <a:off x="6186522" y="2002760"/>
            <a:ext cx="5309235" cy="4075474"/>
          </a:xfrm>
          <a:prstGeom prst="rect">
            <a:avLst/>
          </a:prstGeom>
          <a:solidFill>
            <a:schemeClr val="bg1"/>
          </a:solidFill>
        </p:spPr>
        <p:txBody>
          <a:bodyPr vert="horz" wrap="square" lIns="0" tIns="27939" rIns="0" bIns="0" rtlCol="0">
            <a:spAutoFit/>
          </a:bodyPr>
          <a:lstStyle/>
          <a:p>
            <a:pPr marL="355600" marR="234950" lvl="0" indent="-342900" defTabSz="914400" eaLnBrk="1" fontAlgn="auto" latinLnBrk="0" hangingPunct="1">
              <a:lnSpc>
                <a:spcPts val="2100"/>
              </a:lnSpc>
              <a:spcBef>
                <a:spcPts val="219"/>
              </a:spcBef>
              <a:spcAft>
                <a:spcPts val="0"/>
              </a:spcAft>
              <a:buClr>
                <a:srgbClr val="D20012"/>
              </a:buClr>
              <a:buSzPct val="80555"/>
              <a:buFont typeface="Arial Narrow"/>
              <a:buChar char="►"/>
              <a:tabLst>
                <a:tab pos="354965" algn="l"/>
                <a:tab pos="355600" algn="l"/>
              </a:tabLst>
              <a:defRPr/>
            </a:pPr>
            <a:r>
              <a:rPr kumimoji="0" sz="1800" b="0" i="0" u="none" strike="noStrike" kern="0" cap="none" spc="-75" normalizeH="0" baseline="0" noProof="0" dirty="0">
                <a:ln>
                  <a:noFill/>
                </a:ln>
                <a:solidFill>
                  <a:srgbClr val="404040"/>
                </a:solidFill>
                <a:effectLst/>
                <a:uLnTx/>
                <a:uFillTx/>
                <a:latin typeface="Trebuchet MS"/>
                <a:cs typeface="Trebuchet MS"/>
              </a:rPr>
              <a:t>Dans</a:t>
            </a:r>
            <a:r>
              <a:rPr kumimoji="0" sz="1800" b="0" i="0" u="none" strike="noStrike" kern="0" cap="none" spc="-180" normalizeH="0" baseline="0" noProof="0" dirty="0">
                <a:ln>
                  <a:noFill/>
                </a:ln>
                <a:solidFill>
                  <a:srgbClr val="404040"/>
                </a:solidFill>
                <a:effectLst/>
                <a:uLnTx/>
                <a:uFillTx/>
                <a:latin typeface="Trebuchet MS"/>
                <a:cs typeface="Trebuchet MS"/>
              </a:rPr>
              <a:t> </a:t>
            </a:r>
            <a:r>
              <a:rPr kumimoji="0" sz="1800" b="0" i="0" u="none" strike="noStrike" kern="0" cap="none" spc="-60" normalizeH="0" baseline="0" noProof="0" dirty="0">
                <a:ln>
                  <a:noFill/>
                </a:ln>
                <a:solidFill>
                  <a:srgbClr val="404040"/>
                </a:solidFill>
                <a:effectLst/>
                <a:uLnTx/>
                <a:uFillTx/>
                <a:latin typeface="Trebuchet MS"/>
                <a:cs typeface="Trebuchet MS"/>
              </a:rPr>
              <a:t>un</a:t>
            </a:r>
            <a:r>
              <a:rPr kumimoji="0" sz="1800" b="0" i="0" u="none" strike="noStrike" kern="0" cap="none" spc="-165" normalizeH="0" baseline="0" noProof="0" dirty="0">
                <a:ln>
                  <a:noFill/>
                </a:ln>
                <a:solidFill>
                  <a:srgbClr val="404040"/>
                </a:solidFill>
                <a:effectLst/>
                <a:uLnTx/>
                <a:uFillTx/>
                <a:latin typeface="Trebuchet MS"/>
                <a:cs typeface="Trebuchet MS"/>
              </a:rPr>
              <a:t> </a:t>
            </a:r>
            <a:r>
              <a:rPr kumimoji="0" sz="1800" b="0" i="0" u="none" strike="noStrike" kern="0" cap="none" spc="-95" normalizeH="0" baseline="0" noProof="0" dirty="0">
                <a:ln>
                  <a:noFill/>
                </a:ln>
                <a:solidFill>
                  <a:srgbClr val="404040"/>
                </a:solidFill>
                <a:effectLst/>
                <a:uLnTx/>
                <a:uFillTx/>
                <a:latin typeface="Trebuchet MS"/>
                <a:cs typeface="Trebuchet MS"/>
              </a:rPr>
              <a:t>système</a:t>
            </a:r>
            <a:r>
              <a:rPr kumimoji="0" sz="1800" b="0" i="0" u="none" strike="noStrike" kern="0" cap="none" spc="-165" normalizeH="0" baseline="0" noProof="0" dirty="0">
                <a:ln>
                  <a:noFill/>
                </a:ln>
                <a:solidFill>
                  <a:srgbClr val="404040"/>
                </a:solidFill>
                <a:effectLst/>
                <a:uLnTx/>
                <a:uFillTx/>
                <a:latin typeface="Trebuchet MS"/>
                <a:cs typeface="Trebuchet MS"/>
              </a:rPr>
              <a:t> </a:t>
            </a:r>
            <a:r>
              <a:rPr kumimoji="0" sz="1800" b="0" i="0" u="none" strike="noStrike" kern="0" cap="none" spc="-75" normalizeH="0" baseline="0" noProof="0" dirty="0">
                <a:ln>
                  <a:noFill/>
                </a:ln>
                <a:solidFill>
                  <a:srgbClr val="404040"/>
                </a:solidFill>
                <a:effectLst/>
                <a:uLnTx/>
                <a:uFillTx/>
                <a:latin typeface="Trebuchet MS"/>
                <a:cs typeface="Trebuchet MS"/>
              </a:rPr>
              <a:t>par</a:t>
            </a:r>
            <a:r>
              <a:rPr kumimoji="0" sz="1800" b="0" i="0" u="none" strike="noStrike" kern="0" cap="none" spc="-165" normalizeH="0" baseline="0" noProof="0" dirty="0">
                <a:ln>
                  <a:noFill/>
                </a:ln>
                <a:solidFill>
                  <a:srgbClr val="404040"/>
                </a:solidFill>
                <a:effectLst/>
                <a:uLnTx/>
                <a:uFillTx/>
                <a:latin typeface="Trebuchet MS"/>
                <a:cs typeface="Trebuchet MS"/>
              </a:rPr>
              <a:t> </a:t>
            </a:r>
            <a:r>
              <a:rPr kumimoji="0" sz="1800" b="0" i="0" u="none" strike="noStrike" kern="0" cap="none" spc="-105" normalizeH="0" baseline="0" noProof="0" dirty="0">
                <a:ln>
                  <a:noFill/>
                </a:ln>
                <a:solidFill>
                  <a:srgbClr val="404040"/>
                </a:solidFill>
                <a:effectLst/>
                <a:uLnTx/>
                <a:uFillTx/>
                <a:latin typeface="Trebuchet MS"/>
                <a:cs typeface="Trebuchet MS"/>
              </a:rPr>
              <a:t>répartition,</a:t>
            </a:r>
            <a:r>
              <a:rPr kumimoji="0" sz="1800" b="0" i="0" u="none" strike="noStrike" kern="0" cap="none" spc="-165" normalizeH="0" baseline="0" noProof="0" dirty="0">
                <a:ln>
                  <a:noFill/>
                </a:ln>
                <a:solidFill>
                  <a:srgbClr val="404040"/>
                </a:solidFill>
                <a:effectLst/>
                <a:uLnTx/>
                <a:uFillTx/>
                <a:latin typeface="Trebuchet MS"/>
                <a:cs typeface="Trebuchet MS"/>
              </a:rPr>
              <a:t> </a:t>
            </a:r>
            <a:r>
              <a:rPr kumimoji="0" sz="1800" b="0" i="0" u="none" strike="noStrike" kern="0" cap="none" spc="-90" normalizeH="0" baseline="0" noProof="0" dirty="0">
                <a:ln>
                  <a:noFill/>
                </a:ln>
                <a:solidFill>
                  <a:srgbClr val="404040"/>
                </a:solidFill>
                <a:effectLst/>
                <a:uLnTx/>
                <a:uFillTx/>
                <a:latin typeface="Trebuchet MS"/>
                <a:cs typeface="Trebuchet MS"/>
              </a:rPr>
              <a:t>chacun</a:t>
            </a:r>
            <a:r>
              <a:rPr kumimoji="0" sz="1800" b="0" i="0" u="none" strike="noStrike" kern="0" cap="none" spc="-160" normalizeH="0" baseline="0" noProof="0" dirty="0">
                <a:ln>
                  <a:noFill/>
                </a:ln>
                <a:solidFill>
                  <a:srgbClr val="404040"/>
                </a:solidFill>
                <a:effectLst/>
                <a:uLnTx/>
                <a:uFillTx/>
                <a:latin typeface="Trebuchet MS"/>
                <a:cs typeface="Trebuchet MS"/>
              </a:rPr>
              <a:t> </a:t>
            </a:r>
            <a:r>
              <a:rPr kumimoji="0" sz="1800" b="0" i="0" u="none" strike="noStrike" kern="0" cap="none" spc="-95" normalizeH="0" baseline="0" noProof="0" dirty="0">
                <a:ln>
                  <a:noFill/>
                </a:ln>
                <a:solidFill>
                  <a:srgbClr val="404040"/>
                </a:solidFill>
                <a:effectLst/>
                <a:uLnTx/>
                <a:uFillTx/>
                <a:latin typeface="Trebuchet MS"/>
                <a:cs typeface="Trebuchet MS"/>
              </a:rPr>
              <a:t>cotise</a:t>
            </a:r>
            <a:r>
              <a:rPr kumimoji="0" sz="1800" b="0" i="0" u="none" strike="noStrike" kern="0" cap="none" spc="-165" normalizeH="0" baseline="0" noProof="0" dirty="0">
                <a:ln>
                  <a:noFill/>
                </a:ln>
                <a:solidFill>
                  <a:srgbClr val="404040"/>
                </a:solidFill>
                <a:effectLst/>
                <a:uLnTx/>
                <a:uFillTx/>
                <a:latin typeface="Trebuchet MS"/>
                <a:cs typeface="Trebuchet MS"/>
              </a:rPr>
              <a:t> </a:t>
            </a:r>
            <a:r>
              <a:rPr kumimoji="0" sz="1800" b="0" i="0" u="none" strike="noStrike" kern="0" cap="none" spc="-90" normalizeH="0" baseline="0" noProof="0" dirty="0">
                <a:ln>
                  <a:noFill/>
                </a:ln>
                <a:solidFill>
                  <a:srgbClr val="404040"/>
                </a:solidFill>
                <a:effectLst/>
                <a:uLnTx/>
                <a:uFillTx/>
                <a:latin typeface="Trebuchet MS"/>
                <a:cs typeface="Trebuchet MS"/>
              </a:rPr>
              <a:t>dans </a:t>
            </a:r>
            <a:r>
              <a:rPr kumimoji="0" sz="1800" b="0" i="0" u="none" strike="noStrike" kern="0" cap="none" spc="-60" normalizeH="0" baseline="0" noProof="0" dirty="0">
                <a:ln>
                  <a:noFill/>
                </a:ln>
                <a:solidFill>
                  <a:srgbClr val="404040"/>
                </a:solidFill>
                <a:effectLst/>
                <a:uLnTx/>
                <a:uFillTx/>
                <a:latin typeface="Trebuchet MS"/>
                <a:cs typeface="Trebuchet MS"/>
              </a:rPr>
              <a:t>un</a:t>
            </a:r>
            <a:r>
              <a:rPr kumimoji="0" sz="1800" b="0" i="0" u="none" strike="noStrike" kern="0" cap="none" spc="-185" normalizeH="0" baseline="0" noProof="0" dirty="0">
                <a:ln>
                  <a:noFill/>
                </a:ln>
                <a:solidFill>
                  <a:srgbClr val="404040"/>
                </a:solidFill>
                <a:effectLst/>
                <a:uLnTx/>
                <a:uFillTx/>
                <a:latin typeface="Trebuchet MS"/>
                <a:cs typeface="Trebuchet MS"/>
              </a:rPr>
              <a:t> </a:t>
            </a:r>
            <a:r>
              <a:rPr kumimoji="0" sz="1800" b="0" i="0" u="none" strike="noStrike" kern="0" cap="none" spc="-75" normalizeH="0" baseline="0" noProof="0" dirty="0">
                <a:ln>
                  <a:noFill/>
                </a:ln>
                <a:solidFill>
                  <a:srgbClr val="404040"/>
                </a:solidFill>
                <a:effectLst/>
                <a:uLnTx/>
                <a:uFillTx/>
                <a:latin typeface="Trebuchet MS"/>
                <a:cs typeface="Trebuchet MS"/>
              </a:rPr>
              <a:t>pot</a:t>
            </a:r>
            <a:r>
              <a:rPr kumimoji="0" sz="1800" b="0" i="0" u="none" strike="noStrike" kern="0" cap="none" spc="-185" normalizeH="0" baseline="0" noProof="0" dirty="0">
                <a:ln>
                  <a:noFill/>
                </a:ln>
                <a:solidFill>
                  <a:srgbClr val="404040"/>
                </a:solidFill>
                <a:effectLst/>
                <a:uLnTx/>
                <a:uFillTx/>
                <a:latin typeface="Trebuchet MS"/>
                <a:cs typeface="Trebuchet MS"/>
              </a:rPr>
              <a:t> </a:t>
            </a:r>
            <a:r>
              <a:rPr kumimoji="0" sz="1800" b="0" i="0" u="none" strike="noStrike" kern="0" cap="none" spc="-90" normalizeH="0" baseline="0" noProof="0" dirty="0">
                <a:ln>
                  <a:noFill/>
                </a:ln>
                <a:solidFill>
                  <a:srgbClr val="404040"/>
                </a:solidFill>
                <a:effectLst/>
                <a:uLnTx/>
                <a:uFillTx/>
                <a:latin typeface="Trebuchet MS"/>
                <a:cs typeface="Trebuchet MS"/>
              </a:rPr>
              <a:t>commun</a:t>
            </a:r>
            <a:r>
              <a:rPr kumimoji="0" sz="1800" b="0" i="0" u="none" strike="noStrike" kern="0" cap="none" spc="-180" normalizeH="0" baseline="0" noProof="0" dirty="0">
                <a:ln>
                  <a:noFill/>
                </a:ln>
                <a:solidFill>
                  <a:srgbClr val="404040"/>
                </a:solidFill>
                <a:effectLst/>
                <a:uLnTx/>
                <a:uFillTx/>
                <a:latin typeface="Trebuchet MS"/>
                <a:cs typeface="Trebuchet MS"/>
              </a:rPr>
              <a:t> </a:t>
            </a:r>
            <a:r>
              <a:rPr kumimoji="0" sz="1800" b="0" i="0" u="none" strike="noStrike" kern="0" cap="none" spc="-60" normalizeH="0" baseline="0" noProof="0" dirty="0">
                <a:ln>
                  <a:noFill/>
                </a:ln>
                <a:solidFill>
                  <a:srgbClr val="404040"/>
                </a:solidFill>
                <a:effectLst/>
                <a:uLnTx/>
                <a:uFillTx/>
                <a:latin typeface="Trebuchet MS"/>
                <a:cs typeface="Trebuchet MS"/>
              </a:rPr>
              <a:t>et</a:t>
            </a:r>
            <a:r>
              <a:rPr kumimoji="0" sz="1800" b="0" i="0" u="none" strike="noStrike" kern="0" cap="none" spc="-185" normalizeH="0" baseline="0" noProof="0" dirty="0">
                <a:ln>
                  <a:noFill/>
                </a:ln>
                <a:solidFill>
                  <a:srgbClr val="404040"/>
                </a:solidFill>
                <a:effectLst/>
                <a:uLnTx/>
                <a:uFillTx/>
                <a:latin typeface="Trebuchet MS"/>
                <a:cs typeface="Trebuchet MS"/>
              </a:rPr>
              <a:t> </a:t>
            </a:r>
            <a:r>
              <a:rPr kumimoji="0" sz="1800" b="0" i="0" u="none" strike="noStrike" kern="0" cap="none" spc="-100" normalizeH="0" baseline="0" noProof="0" dirty="0">
                <a:ln>
                  <a:noFill/>
                </a:ln>
                <a:solidFill>
                  <a:srgbClr val="404040"/>
                </a:solidFill>
                <a:effectLst/>
                <a:uLnTx/>
                <a:uFillTx/>
                <a:latin typeface="Trebuchet MS"/>
                <a:cs typeface="Trebuchet MS"/>
              </a:rPr>
              <a:t>acquière</a:t>
            </a:r>
            <a:r>
              <a:rPr kumimoji="0" sz="1800" b="0" i="0" u="none" strike="noStrike" kern="0" cap="none" spc="-180" normalizeH="0" baseline="0" noProof="0" dirty="0">
                <a:ln>
                  <a:noFill/>
                </a:ln>
                <a:solidFill>
                  <a:srgbClr val="404040"/>
                </a:solidFill>
                <a:effectLst/>
                <a:uLnTx/>
                <a:uFillTx/>
                <a:latin typeface="Trebuchet MS"/>
                <a:cs typeface="Trebuchet MS"/>
              </a:rPr>
              <a:t> </a:t>
            </a:r>
            <a:r>
              <a:rPr kumimoji="0" sz="1800" b="0" i="0" u="none" strike="noStrike" kern="0" cap="none" spc="-50" normalizeH="0" baseline="0" noProof="0" dirty="0">
                <a:ln>
                  <a:noFill/>
                </a:ln>
                <a:solidFill>
                  <a:srgbClr val="404040"/>
                </a:solidFill>
                <a:effectLst/>
                <a:uLnTx/>
                <a:uFillTx/>
                <a:latin typeface="Trebuchet MS"/>
                <a:cs typeface="Trebuchet MS"/>
              </a:rPr>
              <a:t>le</a:t>
            </a:r>
            <a:r>
              <a:rPr kumimoji="0" sz="1800" b="0" i="0" u="none" strike="noStrike" kern="0" cap="none" spc="-180" normalizeH="0" baseline="0" noProof="0" dirty="0">
                <a:ln>
                  <a:noFill/>
                </a:ln>
                <a:solidFill>
                  <a:srgbClr val="404040"/>
                </a:solidFill>
                <a:effectLst/>
                <a:uLnTx/>
                <a:uFillTx/>
                <a:latin typeface="Trebuchet MS"/>
                <a:cs typeface="Trebuchet MS"/>
              </a:rPr>
              <a:t> </a:t>
            </a:r>
            <a:r>
              <a:rPr kumimoji="0" sz="1800" b="0" i="0" u="none" strike="noStrike" kern="0" cap="none" spc="-90" normalizeH="0" baseline="0" noProof="0" dirty="0">
                <a:ln>
                  <a:noFill/>
                </a:ln>
                <a:solidFill>
                  <a:srgbClr val="404040"/>
                </a:solidFill>
                <a:effectLst/>
                <a:uLnTx/>
                <a:uFillTx/>
                <a:latin typeface="Trebuchet MS"/>
                <a:cs typeface="Trebuchet MS"/>
              </a:rPr>
              <a:t>droit</a:t>
            </a:r>
            <a:r>
              <a:rPr kumimoji="0" sz="1800" b="0" i="0" u="none" strike="noStrike" kern="0" cap="none" spc="-180" normalizeH="0" baseline="0" noProof="0" dirty="0">
                <a:ln>
                  <a:noFill/>
                </a:ln>
                <a:solidFill>
                  <a:srgbClr val="404040"/>
                </a:solidFill>
                <a:effectLst/>
                <a:uLnTx/>
                <a:uFillTx/>
                <a:latin typeface="Trebuchet MS"/>
                <a:cs typeface="Trebuchet MS"/>
              </a:rPr>
              <a:t> </a:t>
            </a:r>
            <a:r>
              <a:rPr kumimoji="0" sz="1800" b="0" i="0" u="none" strike="noStrike" kern="0" cap="none" spc="0" normalizeH="0" baseline="0" noProof="0" dirty="0">
                <a:ln>
                  <a:noFill/>
                </a:ln>
                <a:solidFill>
                  <a:srgbClr val="404040"/>
                </a:solidFill>
                <a:effectLst/>
                <a:uLnTx/>
                <a:uFillTx/>
                <a:latin typeface="Trebuchet MS"/>
                <a:cs typeface="Trebuchet MS"/>
              </a:rPr>
              <a:t>à</a:t>
            </a:r>
            <a:r>
              <a:rPr kumimoji="0" sz="1800" b="0" i="0" u="none" strike="noStrike" kern="0" cap="none" spc="-185" normalizeH="0" baseline="0" noProof="0" dirty="0">
                <a:ln>
                  <a:noFill/>
                </a:ln>
                <a:solidFill>
                  <a:srgbClr val="404040"/>
                </a:solidFill>
                <a:effectLst/>
                <a:uLnTx/>
                <a:uFillTx/>
                <a:latin typeface="Trebuchet MS"/>
                <a:cs typeface="Trebuchet MS"/>
              </a:rPr>
              <a:t> </a:t>
            </a:r>
            <a:r>
              <a:rPr kumimoji="0" sz="1800" b="0" i="0" u="none" strike="noStrike" kern="0" cap="none" spc="-70" normalizeH="0" baseline="0" noProof="0" dirty="0">
                <a:ln>
                  <a:noFill/>
                </a:ln>
                <a:solidFill>
                  <a:srgbClr val="404040"/>
                </a:solidFill>
                <a:effectLst/>
                <a:uLnTx/>
                <a:uFillTx/>
                <a:latin typeface="Trebuchet MS"/>
                <a:cs typeface="Trebuchet MS"/>
              </a:rPr>
              <a:t>une</a:t>
            </a:r>
            <a:r>
              <a:rPr kumimoji="0" sz="1800" b="0" i="0" u="none" strike="noStrike" kern="0" cap="none" spc="-180" normalizeH="0" baseline="0" noProof="0" dirty="0">
                <a:ln>
                  <a:noFill/>
                </a:ln>
                <a:solidFill>
                  <a:srgbClr val="404040"/>
                </a:solidFill>
                <a:effectLst/>
                <a:uLnTx/>
                <a:uFillTx/>
                <a:latin typeface="Trebuchet MS"/>
                <a:cs typeface="Trebuchet MS"/>
              </a:rPr>
              <a:t> </a:t>
            </a:r>
            <a:r>
              <a:rPr kumimoji="0" sz="1800" b="0" i="0" u="none" strike="noStrike" kern="0" cap="none" spc="-10" normalizeH="0" baseline="0" noProof="0" dirty="0">
                <a:ln>
                  <a:noFill/>
                </a:ln>
                <a:solidFill>
                  <a:srgbClr val="404040"/>
                </a:solidFill>
                <a:effectLst/>
                <a:uLnTx/>
                <a:uFillTx/>
                <a:latin typeface="Trebuchet MS"/>
                <a:cs typeface="Trebuchet MS"/>
              </a:rPr>
              <a:t>retraite </a:t>
            </a:r>
            <a:r>
              <a:rPr kumimoji="0" sz="1800" b="0" i="0" u="none" strike="noStrike" kern="0" cap="none" spc="-95" normalizeH="0" baseline="0" noProof="0" dirty="0">
                <a:ln>
                  <a:noFill/>
                </a:ln>
                <a:solidFill>
                  <a:srgbClr val="404040"/>
                </a:solidFill>
                <a:effectLst/>
                <a:uLnTx/>
                <a:uFillTx/>
                <a:latin typeface="Trebuchet MS"/>
                <a:cs typeface="Trebuchet MS"/>
              </a:rPr>
              <a:t>financée</a:t>
            </a:r>
            <a:r>
              <a:rPr kumimoji="0" sz="1800" b="0" i="0" u="none" strike="noStrike" kern="0" cap="none" spc="-170" normalizeH="0" baseline="0" noProof="0" dirty="0">
                <a:ln>
                  <a:noFill/>
                </a:ln>
                <a:solidFill>
                  <a:srgbClr val="404040"/>
                </a:solidFill>
                <a:effectLst/>
                <a:uLnTx/>
                <a:uFillTx/>
                <a:latin typeface="Trebuchet MS"/>
                <a:cs typeface="Trebuchet MS"/>
              </a:rPr>
              <a:t> </a:t>
            </a:r>
            <a:r>
              <a:rPr kumimoji="0" sz="1800" b="0" i="0" u="none" strike="noStrike" kern="0" cap="none" spc="-75" normalizeH="0" baseline="0" noProof="0" dirty="0">
                <a:ln>
                  <a:noFill/>
                </a:ln>
                <a:solidFill>
                  <a:srgbClr val="404040"/>
                </a:solidFill>
                <a:effectLst/>
                <a:uLnTx/>
                <a:uFillTx/>
                <a:latin typeface="Trebuchet MS"/>
                <a:cs typeface="Trebuchet MS"/>
              </a:rPr>
              <a:t>par</a:t>
            </a:r>
            <a:r>
              <a:rPr kumimoji="0" sz="1800" b="0" i="0" u="none" strike="noStrike" kern="0" cap="none" spc="-160" normalizeH="0" baseline="0" noProof="0" dirty="0">
                <a:ln>
                  <a:noFill/>
                </a:ln>
                <a:solidFill>
                  <a:srgbClr val="404040"/>
                </a:solidFill>
                <a:effectLst/>
                <a:uLnTx/>
                <a:uFillTx/>
                <a:latin typeface="Trebuchet MS"/>
                <a:cs typeface="Trebuchet MS"/>
              </a:rPr>
              <a:t> </a:t>
            </a:r>
            <a:r>
              <a:rPr kumimoji="0" sz="1800" b="0" i="0" u="none" strike="noStrike" kern="0" cap="none" spc="-60" normalizeH="0" baseline="0" noProof="0" dirty="0">
                <a:ln>
                  <a:noFill/>
                </a:ln>
                <a:solidFill>
                  <a:srgbClr val="404040"/>
                </a:solidFill>
                <a:effectLst/>
                <a:uLnTx/>
                <a:uFillTx/>
                <a:latin typeface="Trebuchet MS"/>
                <a:cs typeface="Trebuchet MS"/>
              </a:rPr>
              <a:t>la</a:t>
            </a:r>
            <a:r>
              <a:rPr kumimoji="0" sz="1800" b="0" i="0" u="none" strike="noStrike" kern="0" cap="none" spc="-155" normalizeH="0" baseline="0" noProof="0" dirty="0">
                <a:ln>
                  <a:noFill/>
                </a:ln>
                <a:solidFill>
                  <a:srgbClr val="404040"/>
                </a:solidFill>
                <a:effectLst/>
                <a:uLnTx/>
                <a:uFillTx/>
                <a:latin typeface="Trebuchet MS"/>
                <a:cs typeface="Trebuchet MS"/>
              </a:rPr>
              <a:t> </a:t>
            </a:r>
            <a:r>
              <a:rPr kumimoji="0" sz="1800" b="0" i="0" u="none" strike="noStrike" kern="0" cap="none" spc="-100" normalizeH="0" baseline="0" noProof="0" dirty="0">
                <a:ln>
                  <a:noFill/>
                </a:ln>
                <a:solidFill>
                  <a:srgbClr val="404040"/>
                </a:solidFill>
                <a:effectLst/>
                <a:uLnTx/>
                <a:uFillTx/>
                <a:latin typeface="Trebuchet MS"/>
                <a:cs typeface="Trebuchet MS"/>
              </a:rPr>
              <a:t>solidarité</a:t>
            </a:r>
            <a:r>
              <a:rPr kumimoji="0" sz="1800" b="0" i="0" u="none" strike="noStrike" kern="0" cap="none" spc="-160" normalizeH="0" baseline="0" noProof="0" dirty="0">
                <a:ln>
                  <a:noFill/>
                </a:ln>
                <a:solidFill>
                  <a:srgbClr val="404040"/>
                </a:solidFill>
                <a:effectLst/>
                <a:uLnTx/>
                <a:uFillTx/>
                <a:latin typeface="Trebuchet MS"/>
                <a:cs typeface="Trebuchet MS"/>
              </a:rPr>
              <a:t> </a:t>
            </a:r>
            <a:r>
              <a:rPr kumimoji="0" sz="1800" b="0" i="0" u="none" strike="noStrike" kern="0" cap="none" spc="-75" normalizeH="0" baseline="0" noProof="0" dirty="0">
                <a:ln>
                  <a:noFill/>
                </a:ln>
                <a:solidFill>
                  <a:srgbClr val="404040"/>
                </a:solidFill>
                <a:effectLst/>
                <a:uLnTx/>
                <a:uFillTx/>
                <a:latin typeface="Trebuchet MS"/>
                <a:cs typeface="Trebuchet MS"/>
              </a:rPr>
              <a:t>des</a:t>
            </a:r>
            <a:r>
              <a:rPr kumimoji="0" sz="1800" b="0" i="0" u="none" strike="noStrike" kern="0" cap="none" spc="-160" normalizeH="0" baseline="0" noProof="0" dirty="0">
                <a:ln>
                  <a:noFill/>
                </a:ln>
                <a:solidFill>
                  <a:srgbClr val="404040"/>
                </a:solidFill>
                <a:effectLst/>
                <a:uLnTx/>
                <a:uFillTx/>
                <a:latin typeface="Trebuchet MS"/>
                <a:cs typeface="Trebuchet MS"/>
              </a:rPr>
              <a:t> </a:t>
            </a:r>
            <a:r>
              <a:rPr kumimoji="0" sz="1800" b="0" i="0" u="none" strike="noStrike" kern="0" cap="none" spc="-90" normalizeH="0" baseline="0" noProof="0" dirty="0">
                <a:ln>
                  <a:noFill/>
                </a:ln>
                <a:solidFill>
                  <a:srgbClr val="404040"/>
                </a:solidFill>
                <a:effectLst/>
                <a:uLnTx/>
                <a:uFillTx/>
                <a:latin typeface="Trebuchet MS"/>
                <a:cs typeface="Trebuchet MS"/>
              </a:rPr>
              <a:t>autres</a:t>
            </a:r>
            <a:r>
              <a:rPr kumimoji="0" sz="1800" b="0" i="0" u="none" strike="noStrike" kern="0" cap="none" spc="-155" normalizeH="0" baseline="0" noProof="0" dirty="0">
                <a:ln>
                  <a:noFill/>
                </a:ln>
                <a:solidFill>
                  <a:srgbClr val="404040"/>
                </a:solidFill>
                <a:effectLst/>
                <a:uLnTx/>
                <a:uFillTx/>
                <a:latin typeface="Trebuchet MS"/>
                <a:cs typeface="Trebuchet MS"/>
              </a:rPr>
              <a:t> </a:t>
            </a:r>
            <a:r>
              <a:rPr kumimoji="0" sz="1800" b="0" i="0" u="none" strike="noStrike" kern="0" cap="none" spc="-10" normalizeH="0" baseline="0" noProof="0" dirty="0">
                <a:ln>
                  <a:noFill/>
                </a:ln>
                <a:solidFill>
                  <a:srgbClr val="404040"/>
                </a:solidFill>
                <a:effectLst/>
                <a:uLnTx/>
                <a:uFillTx/>
                <a:latin typeface="Trebuchet MS"/>
                <a:cs typeface="Trebuchet MS"/>
              </a:rPr>
              <a:t>actifs.</a:t>
            </a:r>
            <a:endParaRPr kumimoji="0" sz="1800" b="0" i="0" u="none" strike="noStrike" kern="0" cap="none" spc="0" normalizeH="0" baseline="0" noProof="0" dirty="0">
              <a:ln>
                <a:noFill/>
              </a:ln>
              <a:solidFill>
                <a:sysClr val="windowText" lastClr="000000"/>
              </a:solidFill>
              <a:effectLst/>
              <a:uLnTx/>
              <a:uFillTx/>
              <a:latin typeface="Trebuchet MS"/>
              <a:cs typeface="Trebuchet MS"/>
            </a:endParaRPr>
          </a:p>
          <a:p>
            <a:pPr marL="355600" marR="0" lvl="0" indent="0" defTabSz="914400" eaLnBrk="1" fontAlgn="auto" latinLnBrk="0" hangingPunct="1">
              <a:lnSpc>
                <a:spcPct val="100000"/>
              </a:lnSpc>
              <a:spcBef>
                <a:spcPts val="880"/>
              </a:spcBef>
              <a:spcAft>
                <a:spcPts val="0"/>
              </a:spcAft>
              <a:buClrTx/>
              <a:buSzTx/>
              <a:buFontTx/>
              <a:buNone/>
              <a:tabLst/>
              <a:defRPr/>
            </a:pPr>
            <a:r>
              <a:rPr kumimoji="0" sz="1800" b="0" i="0" u="none" strike="noStrike" kern="0" cap="none" spc="-60" normalizeH="0" baseline="0" noProof="0" dirty="0">
                <a:ln>
                  <a:noFill/>
                </a:ln>
                <a:solidFill>
                  <a:srgbClr val="404040"/>
                </a:solidFill>
                <a:effectLst/>
                <a:uLnTx/>
                <a:uFillTx/>
                <a:latin typeface="Trebuchet MS"/>
                <a:cs typeface="Trebuchet MS"/>
              </a:rPr>
              <a:t>La</a:t>
            </a:r>
            <a:r>
              <a:rPr kumimoji="0" sz="1800" b="0" i="0" u="none" strike="noStrike" kern="0" cap="none" spc="-150" normalizeH="0" baseline="0" noProof="0" dirty="0">
                <a:ln>
                  <a:noFill/>
                </a:ln>
                <a:solidFill>
                  <a:srgbClr val="404040"/>
                </a:solidFill>
                <a:effectLst/>
                <a:uLnTx/>
                <a:uFillTx/>
                <a:latin typeface="Trebuchet MS"/>
                <a:cs typeface="Trebuchet MS"/>
              </a:rPr>
              <a:t> </a:t>
            </a:r>
            <a:r>
              <a:rPr kumimoji="0" sz="1800" b="0" i="0" u="none" strike="noStrike" kern="0" cap="none" spc="-105" normalizeH="0" baseline="0" noProof="0" dirty="0">
                <a:ln>
                  <a:noFill/>
                </a:ln>
                <a:solidFill>
                  <a:srgbClr val="404040"/>
                </a:solidFill>
                <a:effectLst/>
                <a:uLnTx/>
                <a:uFillTx/>
                <a:latin typeface="Trebuchet MS"/>
                <a:cs typeface="Trebuchet MS"/>
              </a:rPr>
              <a:t>capitalisation,</a:t>
            </a:r>
            <a:r>
              <a:rPr kumimoji="0" sz="1800" b="0" i="0" u="none" strike="noStrike" kern="0" cap="none" spc="-135" normalizeH="0" baseline="0" noProof="0" dirty="0">
                <a:ln>
                  <a:noFill/>
                </a:ln>
                <a:solidFill>
                  <a:srgbClr val="404040"/>
                </a:solidFill>
                <a:effectLst/>
                <a:uLnTx/>
                <a:uFillTx/>
                <a:latin typeface="Trebuchet MS"/>
                <a:cs typeface="Trebuchet MS"/>
              </a:rPr>
              <a:t> </a:t>
            </a:r>
            <a:r>
              <a:rPr kumimoji="0" sz="1800" b="0" i="0" u="none" strike="noStrike" kern="0" cap="none" spc="-90" normalizeH="0" baseline="0" noProof="0" dirty="0">
                <a:ln>
                  <a:noFill/>
                </a:ln>
                <a:solidFill>
                  <a:srgbClr val="404040"/>
                </a:solidFill>
                <a:effectLst/>
                <a:uLnTx/>
                <a:uFillTx/>
                <a:latin typeface="Trebuchet MS"/>
                <a:cs typeface="Trebuchet MS"/>
              </a:rPr>
              <a:t>c’est</a:t>
            </a:r>
            <a:r>
              <a:rPr kumimoji="0" sz="1800" b="0" i="0" u="none" strike="noStrike" kern="0" cap="none" spc="-135" normalizeH="0" baseline="0" noProof="0" dirty="0">
                <a:ln>
                  <a:noFill/>
                </a:ln>
                <a:solidFill>
                  <a:srgbClr val="404040"/>
                </a:solidFill>
                <a:effectLst/>
                <a:uLnTx/>
                <a:uFillTx/>
                <a:latin typeface="Trebuchet MS"/>
                <a:cs typeface="Trebuchet MS"/>
              </a:rPr>
              <a:t> </a:t>
            </a:r>
            <a:r>
              <a:rPr kumimoji="0" sz="1800" b="0" i="0" u="none" strike="noStrike" kern="0" cap="none" spc="-50" normalizeH="0" baseline="0" noProof="0" dirty="0">
                <a:ln>
                  <a:noFill/>
                </a:ln>
                <a:solidFill>
                  <a:srgbClr val="404040"/>
                </a:solidFill>
                <a:effectLst/>
                <a:uLnTx/>
                <a:uFillTx/>
                <a:latin typeface="Trebuchet MS"/>
                <a:cs typeface="Trebuchet MS"/>
              </a:rPr>
              <a:t>:</a:t>
            </a:r>
            <a:endParaRPr kumimoji="0" sz="1800" b="0" i="0" u="none" strike="noStrike" kern="0" cap="none" spc="0" normalizeH="0" baseline="0" noProof="0" dirty="0">
              <a:ln>
                <a:noFill/>
              </a:ln>
              <a:solidFill>
                <a:sysClr val="windowText" lastClr="000000"/>
              </a:solidFill>
              <a:effectLst/>
              <a:uLnTx/>
              <a:uFillTx/>
              <a:latin typeface="Trebuchet MS"/>
              <a:cs typeface="Trebuchet MS"/>
            </a:endParaRPr>
          </a:p>
          <a:p>
            <a:pPr marL="755650" marR="5080" lvl="1" indent="-285750" defTabSz="914400" eaLnBrk="1" fontAlgn="auto" latinLnBrk="0" hangingPunct="1">
              <a:lnSpc>
                <a:spcPts val="1900"/>
              </a:lnSpc>
              <a:spcBef>
                <a:spcPts val="1065"/>
              </a:spcBef>
              <a:spcAft>
                <a:spcPts val="0"/>
              </a:spcAft>
              <a:buClr>
                <a:srgbClr val="D20012"/>
              </a:buClr>
              <a:buSzPct val="78125"/>
              <a:buFont typeface="Arial Narrow"/>
              <a:buChar char="►"/>
              <a:tabLst>
                <a:tab pos="755015" algn="l"/>
                <a:tab pos="755650" algn="l"/>
              </a:tabLst>
              <a:defRPr/>
            </a:pPr>
            <a:r>
              <a:rPr kumimoji="0" sz="1600" b="1" i="0" u="none" strike="noStrike" kern="0" cap="none" spc="-75" normalizeH="0" baseline="0" noProof="0" dirty="0">
                <a:ln>
                  <a:noFill/>
                </a:ln>
                <a:solidFill>
                  <a:srgbClr val="404040"/>
                </a:solidFill>
                <a:effectLst/>
                <a:uLnTx/>
                <a:uFillTx/>
                <a:latin typeface="Trebuchet MS"/>
                <a:cs typeface="Trebuchet MS"/>
              </a:rPr>
              <a:t>une</a:t>
            </a:r>
            <a:r>
              <a:rPr kumimoji="0" sz="1600" b="1" i="0" u="none" strike="noStrike" kern="0" cap="none" spc="-180" normalizeH="0" baseline="0" noProof="0" dirty="0">
                <a:ln>
                  <a:noFill/>
                </a:ln>
                <a:solidFill>
                  <a:srgbClr val="404040"/>
                </a:solidFill>
                <a:effectLst/>
                <a:uLnTx/>
                <a:uFillTx/>
                <a:latin typeface="Trebuchet MS"/>
                <a:cs typeface="Trebuchet MS"/>
              </a:rPr>
              <a:t> </a:t>
            </a:r>
            <a:r>
              <a:rPr kumimoji="0" sz="1600" b="1" i="0" u="none" strike="noStrike" kern="0" cap="none" spc="-95" normalizeH="0" baseline="0" noProof="0" dirty="0">
                <a:ln>
                  <a:noFill/>
                </a:ln>
                <a:solidFill>
                  <a:srgbClr val="404040"/>
                </a:solidFill>
                <a:effectLst/>
                <a:uLnTx/>
                <a:uFillTx/>
                <a:latin typeface="Trebuchet MS"/>
                <a:cs typeface="Trebuchet MS"/>
              </a:rPr>
              <a:t>logique</a:t>
            </a:r>
            <a:r>
              <a:rPr kumimoji="0" sz="1600" b="1" i="0" u="none" strike="noStrike" kern="0" cap="none" spc="-170" normalizeH="0" baseline="0" noProof="0" dirty="0">
                <a:ln>
                  <a:noFill/>
                </a:ln>
                <a:solidFill>
                  <a:srgbClr val="404040"/>
                </a:solidFill>
                <a:effectLst/>
                <a:uLnTx/>
                <a:uFillTx/>
                <a:latin typeface="Trebuchet MS"/>
                <a:cs typeface="Trebuchet MS"/>
              </a:rPr>
              <a:t> </a:t>
            </a:r>
            <a:r>
              <a:rPr kumimoji="0" sz="1600" b="1" i="0" u="none" strike="noStrike" kern="0" cap="none" spc="-95" normalizeH="0" baseline="0" noProof="0" dirty="0">
                <a:ln>
                  <a:noFill/>
                </a:ln>
                <a:solidFill>
                  <a:srgbClr val="404040"/>
                </a:solidFill>
                <a:effectLst/>
                <a:uLnTx/>
                <a:uFillTx/>
                <a:latin typeface="Trebuchet MS"/>
                <a:cs typeface="Trebuchet MS"/>
              </a:rPr>
              <a:t>individualiste</a:t>
            </a:r>
            <a:r>
              <a:rPr kumimoji="0" sz="1600" b="1" i="0" u="none" strike="noStrike" kern="0" cap="none" spc="-185"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a:t>
            </a:r>
            <a:r>
              <a:rPr kumimoji="0" sz="1600" b="0" i="0" u="none" strike="noStrike" kern="0" cap="none" spc="-175" normalizeH="0" baseline="0" noProof="0" dirty="0">
                <a:ln>
                  <a:noFill/>
                </a:ln>
                <a:solidFill>
                  <a:srgbClr val="404040"/>
                </a:solidFill>
                <a:effectLst/>
                <a:uLnTx/>
                <a:uFillTx/>
                <a:latin typeface="Trebuchet MS"/>
                <a:cs typeface="Trebuchet MS"/>
              </a:rPr>
              <a:t> </a:t>
            </a:r>
            <a:r>
              <a:rPr kumimoji="0" sz="1600" b="0" i="0" u="none" strike="noStrike" kern="0" cap="none" spc="-60" normalizeH="0" baseline="0" noProof="0" dirty="0">
                <a:ln>
                  <a:noFill/>
                </a:ln>
                <a:solidFill>
                  <a:srgbClr val="404040"/>
                </a:solidFill>
                <a:effectLst/>
                <a:uLnTx/>
                <a:uFillTx/>
                <a:latin typeface="Trebuchet MS"/>
                <a:cs typeface="Trebuchet MS"/>
              </a:rPr>
              <a:t>je</a:t>
            </a:r>
            <a:r>
              <a:rPr kumimoji="0" sz="1600" b="0" i="0" u="none" strike="noStrike" kern="0" cap="none" spc="-175" normalizeH="0" baseline="0" noProof="0" dirty="0">
                <a:ln>
                  <a:noFill/>
                </a:ln>
                <a:solidFill>
                  <a:srgbClr val="404040"/>
                </a:solidFill>
                <a:effectLst/>
                <a:uLnTx/>
                <a:uFillTx/>
                <a:latin typeface="Trebuchet MS"/>
                <a:cs typeface="Trebuchet MS"/>
              </a:rPr>
              <a:t> </a:t>
            </a:r>
            <a:r>
              <a:rPr kumimoji="0" sz="1600" b="0" i="0" u="none" strike="noStrike" kern="0" cap="none" spc="-100" normalizeH="0" baseline="0" noProof="0" dirty="0">
                <a:ln>
                  <a:noFill/>
                </a:ln>
                <a:solidFill>
                  <a:srgbClr val="404040"/>
                </a:solidFill>
                <a:effectLst/>
                <a:uLnTx/>
                <a:uFillTx/>
                <a:latin typeface="Trebuchet MS"/>
                <a:cs typeface="Trebuchet MS"/>
              </a:rPr>
              <a:t>capitalise</a:t>
            </a:r>
            <a:r>
              <a:rPr kumimoji="0" sz="1600" b="0" i="0" u="none" strike="noStrike" kern="0" cap="none" spc="-175" normalizeH="0" baseline="0" noProof="0" dirty="0">
                <a:ln>
                  <a:noFill/>
                </a:ln>
                <a:solidFill>
                  <a:srgbClr val="404040"/>
                </a:solidFill>
                <a:effectLst/>
                <a:uLnTx/>
                <a:uFillTx/>
                <a:latin typeface="Trebuchet MS"/>
                <a:cs typeface="Trebuchet MS"/>
              </a:rPr>
              <a:t> </a:t>
            </a:r>
            <a:r>
              <a:rPr kumimoji="0" sz="1600" b="0" i="0" u="none" strike="noStrike" kern="0" cap="none" spc="-85" normalizeH="0" baseline="0" noProof="0" dirty="0">
                <a:ln>
                  <a:noFill/>
                </a:ln>
                <a:solidFill>
                  <a:srgbClr val="404040"/>
                </a:solidFill>
                <a:effectLst/>
                <a:uLnTx/>
                <a:uFillTx/>
                <a:latin typeface="Trebuchet MS"/>
                <a:cs typeface="Trebuchet MS"/>
              </a:rPr>
              <a:t>pour</a:t>
            </a:r>
            <a:r>
              <a:rPr kumimoji="0" sz="1600" b="0" i="0" u="none" strike="noStrike" kern="0" cap="none" spc="-175" normalizeH="0" baseline="0" noProof="0" dirty="0">
                <a:ln>
                  <a:noFill/>
                </a:ln>
                <a:solidFill>
                  <a:srgbClr val="404040"/>
                </a:solidFill>
                <a:effectLst/>
                <a:uLnTx/>
                <a:uFillTx/>
                <a:latin typeface="Trebuchet MS"/>
                <a:cs typeface="Trebuchet MS"/>
              </a:rPr>
              <a:t> </a:t>
            </a:r>
            <a:r>
              <a:rPr kumimoji="0" sz="1600" b="0" i="0" u="none" strike="noStrike" kern="0" cap="none" spc="-50" normalizeH="0" baseline="0" noProof="0" dirty="0">
                <a:ln>
                  <a:noFill/>
                </a:ln>
                <a:solidFill>
                  <a:srgbClr val="404040"/>
                </a:solidFill>
                <a:effectLst/>
                <a:uLnTx/>
                <a:uFillTx/>
                <a:latin typeface="Trebuchet MS"/>
                <a:cs typeface="Trebuchet MS"/>
              </a:rPr>
              <a:t>ma</a:t>
            </a:r>
            <a:r>
              <a:rPr kumimoji="0" sz="1600" b="0" i="0" u="none" strike="noStrike" kern="0" cap="none" spc="-165" normalizeH="0" baseline="0" noProof="0" dirty="0">
                <a:ln>
                  <a:noFill/>
                </a:ln>
                <a:solidFill>
                  <a:srgbClr val="404040"/>
                </a:solidFill>
                <a:effectLst/>
                <a:uLnTx/>
                <a:uFillTx/>
                <a:latin typeface="Trebuchet MS"/>
                <a:cs typeface="Trebuchet MS"/>
              </a:rPr>
              <a:t> </a:t>
            </a:r>
            <a:r>
              <a:rPr kumimoji="0" sz="1600" b="0" i="0" u="none" strike="noStrike" kern="0" cap="none" spc="-80" normalizeH="0" baseline="0" noProof="0" dirty="0">
                <a:ln>
                  <a:noFill/>
                </a:ln>
                <a:solidFill>
                  <a:srgbClr val="404040"/>
                </a:solidFill>
                <a:effectLst/>
                <a:uLnTx/>
                <a:uFillTx/>
                <a:latin typeface="Trebuchet MS"/>
                <a:cs typeface="Trebuchet MS"/>
              </a:rPr>
              <a:t>propre </a:t>
            </a:r>
            <a:r>
              <a:rPr kumimoji="0" sz="1600" b="0" i="0" u="none" strike="noStrike" kern="0" cap="none" spc="-95" normalizeH="0" baseline="0" noProof="0" dirty="0">
                <a:ln>
                  <a:noFill/>
                </a:ln>
                <a:solidFill>
                  <a:srgbClr val="404040"/>
                </a:solidFill>
                <a:effectLst/>
                <a:uLnTx/>
                <a:uFillTx/>
                <a:latin typeface="Trebuchet MS"/>
                <a:cs typeface="Trebuchet MS"/>
              </a:rPr>
              <a:t>retraite,</a:t>
            </a:r>
            <a:r>
              <a:rPr kumimoji="0" sz="1600" b="0" i="0" u="none" strike="noStrike" kern="0" cap="none" spc="-185" normalizeH="0" baseline="0" noProof="0" dirty="0">
                <a:ln>
                  <a:noFill/>
                </a:ln>
                <a:solidFill>
                  <a:srgbClr val="404040"/>
                </a:solidFill>
                <a:effectLst/>
                <a:uLnTx/>
                <a:uFillTx/>
                <a:latin typeface="Trebuchet MS"/>
                <a:cs typeface="Trebuchet MS"/>
              </a:rPr>
              <a:t> </a:t>
            </a:r>
            <a:r>
              <a:rPr kumimoji="0" sz="1600" b="0" i="0" u="none" strike="noStrike" kern="0" cap="none" spc="-60" normalizeH="0" baseline="0" noProof="0" dirty="0">
                <a:ln>
                  <a:noFill/>
                </a:ln>
                <a:solidFill>
                  <a:srgbClr val="404040"/>
                </a:solidFill>
                <a:effectLst/>
                <a:uLnTx/>
                <a:uFillTx/>
                <a:latin typeface="Trebuchet MS"/>
                <a:cs typeface="Trebuchet MS"/>
              </a:rPr>
              <a:t>ce</a:t>
            </a:r>
            <a:r>
              <a:rPr kumimoji="0" sz="1600" b="0" i="0" u="none" strike="noStrike" kern="0" cap="none" spc="-170" normalizeH="0" baseline="0" noProof="0" dirty="0">
                <a:ln>
                  <a:noFill/>
                </a:ln>
                <a:solidFill>
                  <a:srgbClr val="404040"/>
                </a:solidFill>
                <a:effectLst/>
                <a:uLnTx/>
                <a:uFillTx/>
                <a:latin typeface="Trebuchet MS"/>
                <a:cs typeface="Trebuchet MS"/>
              </a:rPr>
              <a:t> </a:t>
            </a:r>
            <a:r>
              <a:rPr kumimoji="0" sz="1600" b="0" i="0" u="none" strike="noStrike" kern="0" cap="none" spc="-90" normalizeH="0" baseline="0" noProof="0" dirty="0">
                <a:ln>
                  <a:noFill/>
                </a:ln>
                <a:solidFill>
                  <a:srgbClr val="404040"/>
                </a:solidFill>
                <a:effectLst/>
                <a:uLnTx/>
                <a:uFillTx/>
                <a:latin typeface="Trebuchet MS"/>
                <a:cs typeface="Trebuchet MS"/>
              </a:rPr>
              <a:t>n’est</a:t>
            </a:r>
            <a:r>
              <a:rPr kumimoji="0" sz="1600" b="0" i="0" u="none" strike="noStrike" kern="0" cap="none" spc="-170" normalizeH="0" baseline="0" noProof="0" dirty="0">
                <a:ln>
                  <a:noFill/>
                </a:ln>
                <a:solidFill>
                  <a:srgbClr val="404040"/>
                </a:solidFill>
                <a:effectLst/>
                <a:uLnTx/>
                <a:uFillTx/>
                <a:latin typeface="Trebuchet MS"/>
                <a:cs typeface="Trebuchet MS"/>
              </a:rPr>
              <a:t> </a:t>
            </a:r>
            <a:r>
              <a:rPr kumimoji="0" sz="1600" b="0" i="0" u="none" strike="noStrike" kern="0" cap="none" spc="-85" normalizeH="0" baseline="0" noProof="0" dirty="0">
                <a:ln>
                  <a:noFill/>
                </a:ln>
                <a:solidFill>
                  <a:srgbClr val="404040"/>
                </a:solidFill>
                <a:effectLst/>
                <a:uLnTx/>
                <a:uFillTx/>
                <a:latin typeface="Trebuchet MS"/>
                <a:cs typeface="Trebuchet MS"/>
              </a:rPr>
              <a:t>plus</a:t>
            </a:r>
            <a:r>
              <a:rPr kumimoji="0" sz="1600" b="0" i="0" u="none" strike="noStrike" kern="0" cap="none" spc="-170" normalizeH="0" baseline="0" noProof="0" dirty="0">
                <a:ln>
                  <a:noFill/>
                </a:ln>
                <a:solidFill>
                  <a:srgbClr val="404040"/>
                </a:solidFill>
                <a:effectLst/>
                <a:uLnTx/>
                <a:uFillTx/>
                <a:latin typeface="Trebuchet MS"/>
                <a:cs typeface="Trebuchet MS"/>
              </a:rPr>
              <a:t> </a:t>
            </a:r>
            <a:r>
              <a:rPr kumimoji="0" sz="1600" b="0" i="0" u="none" strike="noStrike" kern="0" cap="none" spc="-60" normalizeH="0" baseline="0" noProof="0" dirty="0">
                <a:ln>
                  <a:noFill/>
                </a:ln>
                <a:solidFill>
                  <a:srgbClr val="404040"/>
                </a:solidFill>
                <a:effectLst/>
                <a:uLnTx/>
                <a:uFillTx/>
                <a:latin typeface="Trebuchet MS"/>
                <a:cs typeface="Trebuchet MS"/>
              </a:rPr>
              <a:t>de</a:t>
            </a:r>
            <a:r>
              <a:rPr kumimoji="0" sz="1600" b="0" i="0" u="none" strike="noStrike" kern="0" cap="none" spc="-170" normalizeH="0" baseline="0" noProof="0" dirty="0">
                <a:ln>
                  <a:noFill/>
                </a:ln>
                <a:solidFill>
                  <a:srgbClr val="404040"/>
                </a:solidFill>
                <a:effectLst/>
                <a:uLnTx/>
                <a:uFillTx/>
                <a:latin typeface="Trebuchet MS"/>
                <a:cs typeface="Trebuchet MS"/>
              </a:rPr>
              <a:t> </a:t>
            </a:r>
            <a:r>
              <a:rPr kumimoji="0" sz="1600" b="0" i="0" u="none" strike="noStrike" kern="0" cap="none" spc="-60" normalizeH="0" baseline="0" noProof="0" dirty="0">
                <a:ln>
                  <a:noFill/>
                </a:ln>
                <a:solidFill>
                  <a:srgbClr val="404040"/>
                </a:solidFill>
                <a:effectLst/>
                <a:uLnTx/>
                <a:uFillTx/>
                <a:latin typeface="Trebuchet MS"/>
                <a:cs typeface="Trebuchet MS"/>
              </a:rPr>
              <a:t>la</a:t>
            </a:r>
            <a:r>
              <a:rPr kumimoji="0" sz="1600" b="0" i="0" u="none" strike="noStrike" kern="0" cap="none" spc="-170" normalizeH="0" baseline="0" noProof="0" dirty="0">
                <a:ln>
                  <a:noFill/>
                </a:ln>
                <a:solidFill>
                  <a:srgbClr val="404040"/>
                </a:solidFill>
                <a:effectLst/>
                <a:uLnTx/>
                <a:uFillTx/>
                <a:latin typeface="Trebuchet MS"/>
                <a:cs typeface="Trebuchet MS"/>
              </a:rPr>
              <a:t> </a:t>
            </a:r>
            <a:r>
              <a:rPr kumimoji="0" sz="1600" b="0" i="0" u="none" strike="noStrike" kern="0" cap="none" spc="-10" normalizeH="0" baseline="0" noProof="0" dirty="0" err="1">
                <a:ln>
                  <a:noFill/>
                </a:ln>
                <a:solidFill>
                  <a:srgbClr val="404040"/>
                </a:solidFill>
                <a:effectLst/>
                <a:uLnTx/>
                <a:uFillTx/>
                <a:latin typeface="Trebuchet MS"/>
                <a:cs typeface="Trebuchet MS"/>
              </a:rPr>
              <a:t>solidarité</a:t>
            </a:r>
            <a:r>
              <a:rPr kumimoji="0" lang="fr-FR" sz="1600" b="0" i="0" u="none" strike="noStrike" kern="0" cap="none" spc="-10" normalizeH="0" baseline="0" noProof="0" dirty="0">
                <a:ln>
                  <a:noFill/>
                </a:ln>
                <a:solidFill>
                  <a:srgbClr val="404040"/>
                </a:solidFill>
                <a:effectLst/>
                <a:uLnTx/>
                <a:uFillTx/>
                <a:latin typeface="Trebuchet MS"/>
                <a:cs typeface="Trebuchet MS"/>
              </a:rPr>
              <a:t> </a:t>
            </a:r>
            <a:r>
              <a:rPr kumimoji="0" sz="1600" b="0" i="0" u="none" strike="noStrike" kern="0" cap="none" spc="-10" normalizeH="0" baseline="0" noProof="0" dirty="0">
                <a:ln>
                  <a:noFill/>
                </a:ln>
                <a:solidFill>
                  <a:srgbClr val="404040"/>
                </a:solidFill>
                <a:effectLst/>
                <a:uLnTx/>
                <a:uFillTx/>
                <a:latin typeface="Trebuchet MS"/>
                <a:cs typeface="Trebuchet MS"/>
              </a:rPr>
              <a:t>!</a:t>
            </a:r>
            <a:endParaRPr lang="fr-FR" sz="1600" kern="0" dirty="0">
              <a:solidFill>
                <a:sysClr val="windowText" lastClr="000000"/>
              </a:solidFill>
              <a:latin typeface="Trebuchet MS"/>
              <a:cs typeface="Trebuchet MS"/>
            </a:endParaRPr>
          </a:p>
          <a:p>
            <a:pPr marL="755650" marR="5080" lvl="1" indent="-285750" defTabSz="914400" eaLnBrk="1" fontAlgn="auto" latinLnBrk="0" hangingPunct="1">
              <a:lnSpc>
                <a:spcPts val="1900"/>
              </a:lnSpc>
              <a:spcBef>
                <a:spcPts val="1065"/>
              </a:spcBef>
              <a:spcAft>
                <a:spcPts val="0"/>
              </a:spcAft>
              <a:buClr>
                <a:srgbClr val="D20012"/>
              </a:buClr>
              <a:buSzPct val="78125"/>
              <a:buFont typeface="Arial Narrow"/>
              <a:buChar char="►"/>
              <a:tabLst>
                <a:tab pos="755015" algn="l"/>
                <a:tab pos="755650" algn="l"/>
              </a:tabLst>
              <a:defRPr/>
            </a:pPr>
            <a:r>
              <a:rPr kumimoji="0" sz="1600" b="1" i="0" u="none" strike="noStrike" kern="0" cap="none" spc="-105" normalizeH="0" baseline="0" noProof="0" dirty="0" err="1">
                <a:ln>
                  <a:noFill/>
                </a:ln>
                <a:solidFill>
                  <a:srgbClr val="404040"/>
                </a:solidFill>
                <a:effectLst/>
                <a:uLnTx/>
                <a:uFillTx/>
                <a:latin typeface="Trebuchet MS"/>
                <a:cs typeface="Trebuchet MS"/>
              </a:rPr>
              <a:t>L’asservissement</a:t>
            </a:r>
            <a:r>
              <a:rPr kumimoji="0" sz="1600" b="1" i="0" u="none" strike="noStrike" kern="0" cap="none" spc="-175" normalizeH="0" baseline="0" noProof="0" dirty="0">
                <a:ln>
                  <a:noFill/>
                </a:ln>
                <a:solidFill>
                  <a:srgbClr val="404040"/>
                </a:solidFill>
                <a:effectLst/>
                <a:uLnTx/>
                <a:uFillTx/>
                <a:latin typeface="Trebuchet MS"/>
                <a:cs typeface="Trebuchet MS"/>
              </a:rPr>
              <a:t> </a:t>
            </a:r>
            <a:r>
              <a:rPr kumimoji="0" sz="1600" b="1" i="0" u="none" strike="noStrike" kern="0" cap="none" spc="-70" normalizeH="0" baseline="0" noProof="0" dirty="0">
                <a:ln>
                  <a:noFill/>
                </a:ln>
                <a:solidFill>
                  <a:srgbClr val="404040"/>
                </a:solidFill>
                <a:effectLst/>
                <a:uLnTx/>
                <a:uFillTx/>
                <a:latin typeface="Trebuchet MS"/>
                <a:cs typeface="Trebuchet MS"/>
              </a:rPr>
              <a:t>aux</a:t>
            </a:r>
            <a:r>
              <a:rPr kumimoji="0" sz="1600" b="1" i="0" u="none" strike="noStrike" kern="0" cap="none" spc="-160" normalizeH="0" baseline="0" noProof="0" dirty="0">
                <a:ln>
                  <a:noFill/>
                </a:ln>
                <a:solidFill>
                  <a:srgbClr val="404040"/>
                </a:solidFill>
                <a:effectLst/>
                <a:uLnTx/>
                <a:uFillTx/>
                <a:latin typeface="Trebuchet MS"/>
                <a:cs typeface="Trebuchet MS"/>
              </a:rPr>
              <a:t> </a:t>
            </a:r>
            <a:r>
              <a:rPr kumimoji="0" sz="1600" b="1" i="0" u="none" strike="noStrike" kern="0" cap="none" spc="-95" normalizeH="0" baseline="0" noProof="0" dirty="0">
                <a:ln>
                  <a:noFill/>
                </a:ln>
                <a:solidFill>
                  <a:srgbClr val="404040"/>
                </a:solidFill>
                <a:effectLst/>
                <a:uLnTx/>
                <a:uFillTx/>
                <a:latin typeface="Trebuchet MS"/>
                <a:cs typeface="Trebuchet MS"/>
              </a:rPr>
              <a:t>marchés</a:t>
            </a:r>
            <a:r>
              <a:rPr kumimoji="0" sz="1600" b="1" i="0" u="none" strike="noStrike" kern="0" cap="none" spc="-160" normalizeH="0" baseline="0" noProof="0" dirty="0">
                <a:ln>
                  <a:noFill/>
                </a:ln>
                <a:solidFill>
                  <a:srgbClr val="404040"/>
                </a:solidFill>
                <a:effectLst/>
                <a:uLnTx/>
                <a:uFillTx/>
                <a:latin typeface="Trebuchet MS"/>
                <a:cs typeface="Trebuchet MS"/>
              </a:rPr>
              <a:t> </a:t>
            </a:r>
            <a:r>
              <a:rPr kumimoji="0" sz="1600" b="1" i="0" u="none" strike="noStrike" kern="0" cap="none" spc="-100" normalizeH="0" baseline="0" noProof="0" dirty="0">
                <a:ln>
                  <a:noFill/>
                </a:ln>
                <a:solidFill>
                  <a:srgbClr val="404040"/>
                </a:solidFill>
                <a:effectLst/>
                <a:uLnTx/>
                <a:uFillTx/>
                <a:latin typeface="Trebuchet MS"/>
                <a:cs typeface="Trebuchet MS"/>
              </a:rPr>
              <a:t>financiers</a:t>
            </a:r>
            <a:r>
              <a:rPr kumimoji="0" sz="1600" b="1" i="0" u="none" strike="noStrike" kern="0" cap="none" spc="-165" normalizeH="0" baseline="0" noProof="0" dirty="0">
                <a:ln>
                  <a:noFill/>
                </a:ln>
                <a:solidFill>
                  <a:srgbClr val="404040"/>
                </a:solidFill>
                <a:effectLst/>
                <a:uLnTx/>
                <a:uFillTx/>
                <a:latin typeface="Trebuchet MS"/>
                <a:cs typeface="Trebuchet MS"/>
              </a:rPr>
              <a:t> </a:t>
            </a:r>
            <a:r>
              <a:rPr kumimoji="0" sz="1600" b="1" i="0" u="none" strike="noStrike" kern="0" cap="none" spc="0" normalizeH="0" baseline="0" noProof="0" dirty="0">
                <a:ln>
                  <a:noFill/>
                </a:ln>
                <a:solidFill>
                  <a:srgbClr val="404040"/>
                </a:solidFill>
                <a:effectLst/>
                <a:uLnTx/>
                <a:uFillTx/>
                <a:latin typeface="Trebuchet MS"/>
                <a:cs typeface="Trebuchet MS"/>
              </a:rPr>
              <a:t>–</a:t>
            </a:r>
            <a:r>
              <a:rPr kumimoji="0" sz="1600" b="1" i="0" u="none" strike="noStrike" kern="0" cap="none" spc="-170" normalizeH="0" baseline="0" noProof="0" dirty="0">
                <a:ln>
                  <a:noFill/>
                </a:ln>
                <a:solidFill>
                  <a:srgbClr val="404040"/>
                </a:solidFill>
                <a:effectLst/>
                <a:uLnTx/>
                <a:uFillTx/>
                <a:latin typeface="Trebuchet MS"/>
                <a:cs typeface="Trebuchet MS"/>
              </a:rPr>
              <a:t> </a:t>
            </a:r>
            <a:r>
              <a:rPr kumimoji="0" sz="1600" b="0" i="0" u="none" strike="noStrike" kern="0" cap="none" spc="-50" normalizeH="0" baseline="0" noProof="0" dirty="0">
                <a:ln>
                  <a:noFill/>
                </a:ln>
                <a:solidFill>
                  <a:srgbClr val="404040"/>
                </a:solidFill>
                <a:effectLst/>
                <a:uLnTx/>
                <a:uFillTx/>
                <a:latin typeface="Trebuchet MS"/>
                <a:cs typeface="Trebuchet MS"/>
              </a:rPr>
              <a:t>le</a:t>
            </a:r>
            <a:r>
              <a:rPr kumimoji="0" sz="1600" b="0" i="0" u="none" strike="noStrike" kern="0" cap="none" spc="-160" normalizeH="0" baseline="0" noProof="0" dirty="0">
                <a:ln>
                  <a:noFill/>
                </a:ln>
                <a:solidFill>
                  <a:srgbClr val="404040"/>
                </a:solidFill>
                <a:effectLst/>
                <a:uLnTx/>
                <a:uFillTx/>
                <a:latin typeface="Trebuchet MS"/>
                <a:cs typeface="Trebuchet MS"/>
              </a:rPr>
              <a:t> </a:t>
            </a:r>
            <a:r>
              <a:rPr kumimoji="0" sz="1600" b="0" i="0" u="none" strike="noStrike" kern="0" cap="none" spc="-10" normalizeH="0" baseline="0" noProof="0" dirty="0">
                <a:ln>
                  <a:noFill/>
                </a:ln>
                <a:solidFill>
                  <a:srgbClr val="404040"/>
                </a:solidFill>
                <a:effectLst/>
                <a:uLnTx/>
                <a:uFillTx/>
                <a:latin typeface="Trebuchet MS"/>
                <a:cs typeface="Trebuchet MS"/>
              </a:rPr>
              <a:t>salarié </a:t>
            </a:r>
            <a:r>
              <a:rPr kumimoji="0" sz="1600" b="0" i="0" u="none" strike="noStrike" kern="0" cap="none" spc="-100" normalizeH="0" baseline="0" noProof="0" dirty="0">
                <a:ln>
                  <a:noFill/>
                </a:ln>
                <a:solidFill>
                  <a:srgbClr val="404040"/>
                </a:solidFill>
                <a:effectLst/>
                <a:uLnTx/>
                <a:uFillTx/>
                <a:latin typeface="Trebuchet MS"/>
                <a:cs typeface="Trebuchet MS"/>
              </a:rPr>
              <a:t>participe</a:t>
            </a:r>
            <a:r>
              <a:rPr kumimoji="0" sz="1600" b="0" i="0" u="none" strike="noStrike" kern="0" cap="none" spc="-180"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à</a:t>
            </a:r>
            <a:r>
              <a:rPr kumimoji="0" sz="1600" b="0" i="0" u="none" strike="noStrike" kern="0" cap="none" spc="-170" normalizeH="0" baseline="0" noProof="0" dirty="0">
                <a:ln>
                  <a:noFill/>
                </a:ln>
                <a:solidFill>
                  <a:srgbClr val="404040"/>
                </a:solidFill>
                <a:effectLst/>
                <a:uLnTx/>
                <a:uFillTx/>
                <a:latin typeface="Trebuchet MS"/>
                <a:cs typeface="Trebuchet MS"/>
              </a:rPr>
              <a:t> </a:t>
            </a:r>
            <a:r>
              <a:rPr kumimoji="0" sz="1600" b="0" i="0" u="none" strike="noStrike" kern="0" cap="none" spc="-50" normalizeH="0" baseline="0" noProof="0" dirty="0">
                <a:ln>
                  <a:noFill/>
                </a:ln>
                <a:solidFill>
                  <a:srgbClr val="404040"/>
                </a:solidFill>
                <a:effectLst/>
                <a:uLnTx/>
                <a:uFillTx/>
                <a:latin typeface="Trebuchet MS"/>
                <a:cs typeface="Trebuchet MS"/>
              </a:rPr>
              <a:t>la</a:t>
            </a:r>
            <a:r>
              <a:rPr kumimoji="0" sz="1600" b="0" i="0" u="none" strike="noStrike" kern="0" cap="none" spc="-160" normalizeH="0" baseline="0" noProof="0" dirty="0">
                <a:ln>
                  <a:noFill/>
                </a:ln>
                <a:solidFill>
                  <a:srgbClr val="404040"/>
                </a:solidFill>
                <a:effectLst/>
                <a:uLnTx/>
                <a:uFillTx/>
                <a:latin typeface="Trebuchet MS"/>
                <a:cs typeface="Trebuchet MS"/>
              </a:rPr>
              <a:t> </a:t>
            </a:r>
            <a:r>
              <a:rPr kumimoji="0" sz="1600" b="0" i="0" u="none" strike="noStrike" kern="0" cap="none" spc="-100" normalizeH="0" baseline="0" noProof="0" dirty="0">
                <a:ln>
                  <a:noFill/>
                </a:ln>
                <a:solidFill>
                  <a:srgbClr val="404040"/>
                </a:solidFill>
                <a:effectLst/>
                <a:uLnTx/>
                <a:uFillTx/>
                <a:latin typeface="Trebuchet MS"/>
                <a:cs typeface="Trebuchet MS"/>
              </a:rPr>
              <a:t>spéculation</a:t>
            </a:r>
            <a:r>
              <a:rPr kumimoji="0" sz="1600" b="0" i="0" u="none" strike="noStrike" kern="0" cap="none" spc="-170" normalizeH="0" baseline="0" noProof="0" dirty="0">
                <a:ln>
                  <a:noFill/>
                </a:ln>
                <a:solidFill>
                  <a:srgbClr val="404040"/>
                </a:solidFill>
                <a:effectLst/>
                <a:uLnTx/>
                <a:uFillTx/>
                <a:latin typeface="Trebuchet MS"/>
                <a:cs typeface="Trebuchet MS"/>
              </a:rPr>
              <a:t> </a:t>
            </a:r>
            <a:r>
              <a:rPr kumimoji="0" sz="1600" b="0" i="0" u="none" strike="noStrike" kern="0" cap="none" spc="-100" normalizeH="0" baseline="0" noProof="0" dirty="0">
                <a:ln>
                  <a:noFill/>
                </a:ln>
                <a:solidFill>
                  <a:srgbClr val="404040"/>
                </a:solidFill>
                <a:effectLst/>
                <a:uLnTx/>
                <a:uFillTx/>
                <a:latin typeface="Trebuchet MS"/>
                <a:cs typeface="Trebuchet MS"/>
              </a:rPr>
              <a:t>financière</a:t>
            </a:r>
            <a:r>
              <a:rPr kumimoji="0" sz="1600" b="0" i="0" u="none" strike="noStrike" kern="0" cap="none" spc="-170" normalizeH="0" baseline="0" noProof="0" dirty="0">
                <a:ln>
                  <a:noFill/>
                </a:ln>
                <a:solidFill>
                  <a:srgbClr val="404040"/>
                </a:solidFill>
                <a:effectLst/>
                <a:uLnTx/>
                <a:uFillTx/>
                <a:latin typeface="Trebuchet MS"/>
                <a:cs typeface="Trebuchet MS"/>
              </a:rPr>
              <a:t> </a:t>
            </a:r>
            <a:r>
              <a:rPr kumimoji="0" sz="1600" b="0" i="0" u="none" strike="noStrike" kern="0" cap="none" spc="-75" normalizeH="0" baseline="0" noProof="0" dirty="0">
                <a:ln>
                  <a:noFill/>
                </a:ln>
                <a:solidFill>
                  <a:srgbClr val="404040"/>
                </a:solidFill>
                <a:effectLst/>
                <a:uLnTx/>
                <a:uFillTx/>
                <a:latin typeface="Trebuchet MS"/>
                <a:cs typeface="Trebuchet MS"/>
              </a:rPr>
              <a:t>via</a:t>
            </a:r>
            <a:r>
              <a:rPr kumimoji="0" sz="1600" b="0" i="0" u="none" strike="noStrike" kern="0" cap="none" spc="-160" normalizeH="0" baseline="0" noProof="0" dirty="0">
                <a:ln>
                  <a:noFill/>
                </a:ln>
                <a:solidFill>
                  <a:srgbClr val="404040"/>
                </a:solidFill>
                <a:effectLst/>
                <a:uLnTx/>
                <a:uFillTx/>
                <a:latin typeface="Trebuchet MS"/>
                <a:cs typeface="Trebuchet MS"/>
              </a:rPr>
              <a:t> </a:t>
            </a:r>
            <a:r>
              <a:rPr kumimoji="0" sz="1600" b="0" i="0" u="none" strike="noStrike" kern="0" cap="none" spc="-50" normalizeH="0" baseline="0" noProof="0" dirty="0">
                <a:ln>
                  <a:noFill/>
                </a:ln>
                <a:solidFill>
                  <a:srgbClr val="404040"/>
                </a:solidFill>
                <a:effectLst/>
                <a:uLnTx/>
                <a:uFillTx/>
                <a:latin typeface="Trebuchet MS"/>
                <a:cs typeface="Trebuchet MS"/>
              </a:rPr>
              <a:t>le</a:t>
            </a:r>
            <a:r>
              <a:rPr kumimoji="0" sz="1600" b="0" i="0" u="none" strike="noStrike" kern="0" cap="none" spc="-165" normalizeH="0" baseline="0" noProof="0" dirty="0">
                <a:ln>
                  <a:noFill/>
                </a:ln>
                <a:solidFill>
                  <a:srgbClr val="404040"/>
                </a:solidFill>
                <a:effectLst/>
                <a:uLnTx/>
                <a:uFillTx/>
                <a:latin typeface="Trebuchet MS"/>
                <a:cs typeface="Trebuchet MS"/>
              </a:rPr>
              <a:t> </a:t>
            </a:r>
            <a:r>
              <a:rPr kumimoji="0" sz="1600" b="0" i="0" u="none" strike="noStrike" kern="0" cap="none" spc="-100" normalizeH="0" baseline="0" noProof="0" dirty="0">
                <a:ln>
                  <a:noFill/>
                </a:ln>
                <a:solidFill>
                  <a:srgbClr val="404040"/>
                </a:solidFill>
                <a:effectLst/>
                <a:uLnTx/>
                <a:uFillTx/>
                <a:latin typeface="Trebuchet MS"/>
                <a:cs typeface="Trebuchet MS"/>
              </a:rPr>
              <a:t>placement</a:t>
            </a:r>
            <a:r>
              <a:rPr kumimoji="0" sz="1600" b="0" i="0" u="none" strike="noStrike" kern="0" cap="none" spc="-165" normalizeH="0" baseline="0" noProof="0" dirty="0">
                <a:ln>
                  <a:noFill/>
                </a:ln>
                <a:solidFill>
                  <a:srgbClr val="404040"/>
                </a:solidFill>
                <a:effectLst/>
                <a:uLnTx/>
                <a:uFillTx/>
                <a:latin typeface="Trebuchet MS"/>
                <a:cs typeface="Trebuchet MS"/>
              </a:rPr>
              <a:t> </a:t>
            </a:r>
            <a:r>
              <a:rPr kumimoji="0" sz="1600" b="0" i="0" u="none" strike="noStrike" kern="0" cap="none" spc="-50" normalizeH="0" baseline="0" noProof="0" dirty="0">
                <a:ln>
                  <a:noFill/>
                </a:ln>
                <a:solidFill>
                  <a:srgbClr val="404040"/>
                </a:solidFill>
                <a:effectLst/>
                <a:uLnTx/>
                <a:uFillTx/>
                <a:latin typeface="Trebuchet MS"/>
                <a:cs typeface="Trebuchet MS"/>
              </a:rPr>
              <a:t>de </a:t>
            </a:r>
            <a:r>
              <a:rPr kumimoji="0" sz="1600" b="0" i="0" u="none" strike="noStrike" kern="0" cap="none" spc="-75" normalizeH="0" baseline="0" noProof="0" dirty="0">
                <a:ln>
                  <a:noFill/>
                </a:ln>
                <a:solidFill>
                  <a:srgbClr val="404040"/>
                </a:solidFill>
                <a:effectLst/>
                <a:uLnTx/>
                <a:uFillTx/>
                <a:latin typeface="Trebuchet MS"/>
                <a:cs typeface="Trebuchet MS"/>
              </a:rPr>
              <a:t>ses</a:t>
            </a:r>
            <a:r>
              <a:rPr kumimoji="0" sz="1600" b="0" i="0" u="none" strike="noStrike" kern="0" cap="none" spc="-165" normalizeH="0" baseline="0" noProof="0" dirty="0">
                <a:ln>
                  <a:noFill/>
                </a:ln>
                <a:solidFill>
                  <a:srgbClr val="404040"/>
                </a:solidFill>
                <a:effectLst/>
                <a:uLnTx/>
                <a:uFillTx/>
                <a:latin typeface="Trebuchet MS"/>
                <a:cs typeface="Trebuchet MS"/>
              </a:rPr>
              <a:t> </a:t>
            </a:r>
            <a:r>
              <a:rPr kumimoji="0" sz="1600" b="0" i="0" u="none" strike="noStrike" kern="0" cap="none" spc="-90" normalizeH="0" baseline="0" noProof="0" dirty="0">
                <a:ln>
                  <a:noFill/>
                </a:ln>
                <a:solidFill>
                  <a:srgbClr val="404040"/>
                </a:solidFill>
                <a:effectLst/>
                <a:uLnTx/>
                <a:uFillTx/>
                <a:latin typeface="Trebuchet MS"/>
                <a:cs typeface="Trebuchet MS"/>
              </a:rPr>
              <a:t>fonds</a:t>
            </a:r>
            <a:r>
              <a:rPr kumimoji="0" sz="1600" b="0" i="0" u="none" strike="noStrike" kern="0" cap="none" spc="-165" normalizeH="0" baseline="0" noProof="0" dirty="0">
                <a:ln>
                  <a:noFill/>
                </a:ln>
                <a:solidFill>
                  <a:srgbClr val="404040"/>
                </a:solidFill>
                <a:effectLst/>
                <a:uLnTx/>
                <a:uFillTx/>
                <a:latin typeface="Trebuchet MS"/>
                <a:cs typeface="Trebuchet MS"/>
              </a:rPr>
              <a:t> </a:t>
            </a:r>
            <a:r>
              <a:rPr kumimoji="0" sz="1600" b="0" i="0" u="none" strike="noStrike" kern="0" cap="none" spc="-85" normalizeH="0" baseline="0" noProof="0" dirty="0">
                <a:ln>
                  <a:noFill/>
                </a:ln>
                <a:solidFill>
                  <a:srgbClr val="404040"/>
                </a:solidFill>
                <a:effectLst/>
                <a:uLnTx/>
                <a:uFillTx/>
                <a:latin typeface="Trebuchet MS"/>
                <a:cs typeface="Trebuchet MS"/>
              </a:rPr>
              <a:t>dans</a:t>
            </a:r>
            <a:r>
              <a:rPr kumimoji="0" sz="1600" b="0" i="0" u="none" strike="noStrike" kern="0" cap="none" spc="-165" normalizeH="0" baseline="0" noProof="0" dirty="0">
                <a:ln>
                  <a:noFill/>
                </a:ln>
                <a:solidFill>
                  <a:srgbClr val="404040"/>
                </a:solidFill>
                <a:effectLst/>
                <a:uLnTx/>
                <a:uFillTx/>
                <a:latin typeface="Trebuchet MS"/>
                <a:cs typeface="Trebuchet MS"/>
              </a:rPr>
              <a:t> </a:t>
            </a:r>
            <a:r>
              <a:rPr kumimoji="0" sz="1600" b="0" i="0" u="none" strike="noStrike" kern="0" cap="none" spc="-75" normalizeH="0" baseline="0" noProof="0" dirty="0">
                <a:ln>
                  <a:noFill/>
                </a:ln>
                <a:solidFill>
                  <a:srgbClr val="404040"/>
                </a:solidFill>
                <a:effectLst/>
                <a:uLnTx/>
                <a:uFillTx/>
                <a:latin typeface="Trebuchet MS"/>
                <a:cs typeface="Trebuchet MS"/>
              </a:rPr>
              <a:t>des</a:t>
            </a:r>
            <a:r>
              <a:rPr kumimoji="0" sz="1600" b="0" i="0" u="none" strike="noStrike" kern="0" cap="none" spc="-165" normalizeH="0" baseline="0" noProof="0" dirty="0">
                <a:ln>
                  <a:noFill/>
                </a:ln>
                <a:solidFill>
                  <a:srgbClr val="404040"/>
                </a:solidFill>
                <a:effectLst/>
                <a:uLnTx/>
                <a:uFillTx/>
                <a:latin typeface="Trebuchet MS"/>
                <a:cs typeface="Trebuchet MS"/>
              </a:rPr>
              <a:t> </a:t>
            </a:r>
            <a:r>
              <a:rPr kumimoji="0" sz="1600" b="0" i="0" u="none" strike="noStrike" kern="0" cap="none" spc="-100" normalizeH="0" baseline="0" noProof="0" dirty="0">
                <a:ln>
                  <a:noFill/>
                </a:ln>
                <a:solidFill>
                  <a:srgbClr val="404040"/>
                </a:solidFill>
                <a:effectLst/>
                <a:uLnTx/>
                <a:uFillTx/>
                <a:latin typeface="Trebuchet MS"/>
                <a:cs typeface="Trebuchet MS"/>
              </a:rPr>
              <a:t>obligations,</a:t>
            </a:r>
            <a:r>
              <a:rPr kumimoji="0" sz="1600" b="0" i="0" u="none" strike="noStrike" kern="0" cap="none" spc="-165" normalizeH="0" baseline="0" noProof="0" dirty="0">
                <a:ln>
                  <a:noFill/>
                </a:ln>
                <a:solidFill>
                  <a:srgbClr val="404040"/>
                </a:solidFill>
                <a:effectLst/>
                <a:uLnTx/>
                <a:uFillTx/>
                <a:latin typeface="Trebuchet MS"/>
                <a:cs typeface="Trebuchet MS"/>
              </a:rPr>
              <a:t> </a:t>
            </a:r>
            <a:r>
              <a:rPr kumimoji="0" sz="1600" b="0" i="0" u="none" strike="noStrike" kern="0" cap="none" spc="-75" normalizeH="0" baseline="0" noProof="0" dirty="0">
                <a:ln>
                  <a:noFill/>
                </a:ln>
                <a:solidFill>
                  <a:srgbClr val="404040"/>
                </a:solidFill>
                <a:effectLst/>
                <a:uLnTx/>
                <a:uFillTx/>
                <a:latin typeface="Trebuchet MS"/>
                <a:cs typeface="Trebuchet MS"/>
              </a:rPr>
              <a:t>des</a:t>
            </a:r>
            <a:r>
              <a:rPr kumimoji="0" sz="1600" b="0" i="0" u="none" strike="noStrike" kern="0" cap="none" spc="-165" normalizeH="0" baseline="0" noProof="0" dirty="0">
                <a:ln>
                  <a:noFill/>
                </a:ln>
                <a:solidFill>
                  <a:srgbClr val="404040"/>
                </a:solidFill>
                <a:effectLst/>
                <a:uLnTx/>
                <a:uFillTx/>
                <a:latin typeface="Trebuchet MS"/>
                <a:cs typeface="Trebuchet MS"/>
              </a:rPr>
              <a:t> </a:t>
            </a:r>
            <a:r>
              <a:rPr kumimoji="0" sz="1600" b="0" i="0" u="none" strike="noStrike" kern="0" cap="none" spc="-95" normalizeH="0" baseline="0" noProof="0" dirty="0">
                <a:ln>
                  <a:noFill/>
                </a:ln>
                <a:solidFill>
                  <a:srgbClr val="404040"/>
                </a:solidFill>
                <a:effectLst/>
                <a:uLnTx/>
                <a:uFillTx/>
                <a:latin typeface="Trebuchet MS"/>
                <a:cs typeface="Trebuchet MS"/>
              </a:rPr>
              <a:t>actions</a:t>
            </a:r>
            <a:r>
              <a:rPr kumimoji="0" sz="1600" b="0" i="0" u="none" strike="noStrike" kern="0" cap="none" spc="-165" normalizeH="0" baseline="0" noProof="0" dirty="0">
                <a:ln>
                  <a:noFill/>
                </a:ln>
                <a:solidFill>
                  <a:srgbClr val="404040"/>
                </a:solidFill>
                <a:effectLst/>
                <a:uLnTx/>
                <a:uFillTx/>
                <a:latin typeface="Trebuchet MS"/>
                <a:cs typeface="Trebuchet MS"/>
              </a:rPr>
              <a:t> </a:t>
            </a:r>
            <a:r>
              <a:rPr kumimoji="0" sz="1600" b="0" i="0" u="none" strike="noStrike" kern="0" cap="none" spc="-50" normalizeH="0" baseline="0" noProof="0" dirty="0">
                <a:ln>
                  <a:noFill/>
                </a:ln>
                <a:solidFill>
                  <a:srgbClr val="404040"/>
                </a:solidFill>
                <a:effectLst/>
                <a:uLnTx/>
                <a:uFillTx/>
                <a:latin typeface="Trebuchet MS"/>
                <a:cs typeface="Trebuchet MS"/>
              </a:rPr>
              <a:t>ou</a:t>
            </a:r>
            <a:r>
              <a:rPr kumimoji="0" sz="1600" b="0" i="0" u="none" strike="noStrike" kern="0" cap="none" spc="-160" normalizeH="0" baseline="0" noProof="0" dirty="0">
                <a:ln>
                  <a:noFill/>
                </a:ln>
                <a:solidFill>
                  <a:srgbClr val="404040"/>
                </a:solidFill>
                <a:effectLst/>
                <a:uLnTx/>
                <a:uFillTx/>
                <a:latin typeface="Trebuchet MS"/>
                <a:cs typeface="Trebuchet MS"/>
              </a:rPr>
              <a:t> </a:t>
            </a:r>
            <a:r>
              <a:rPr kumimoji="0" sz="1600" b="0" i="0" u="none" strike="noStrike" kern="0" cap="none" spc="-10" normalizeH="0" baseline="0" noProof="0" dirty="0">
                <a:ln>
                  <a:noFill/>
                </a:ln>
                <a:solidFill>
                  <a:srgbClr val="404040"/>
                </a:solidFill>
                <a:effectLst/>
                <a:uLnTx/>
                <a:uFillTx/>
                <a:latin typeface="Trebuchet MS"/>
                <a:cs typeface="Trebuchet MS"/>
              </a:rPr>
              <a:t>d’autres </a:t>
            </a:r>
            <a:r>
              <a:rPr kumimoji="0" sz="1600" b="0" i="0" u="none" strike="noStrike" kern="0" cap="none" spc="-100" normalizeH="0" baseline="0" noProof="0" dirty="0">
                <a:ln>
                  <a:noFill/>
                </a:ln>
                <a:solidFill>
                  <a:srgbClr val="404040"/>
                </a:solidFill>
                <a:effectLst/>
                <a:uLnTx/>
                <a:uFillTx/>
                <a:latin typeface="Trebuchet MS"/>
                <a:cs typeface="Trebuchet MS"/>
              </a:rPr>
              <a:t>produits</a:t>
            </a:r>
            <a:r>
              <a:rPr kumimoji="0" sz="1600" b="0" i="0" u="none" strike="noStrike" kern="0" cap="none" spc="-130" normalizeH="0" baseline="0" noProof="0" dirty="0">
                <a:ln>
                  <a:noFill/>
                </a:ln>
                <a:solidFill>
                  <a:srgbClr val="404040"/>
                </a:solidFill>
                <a:effectLst/>
                <a:uLnTx/>
                <a:uFillTx/>
                <a:latin typeface="Trebuchet MS"/>
                <a:cs typeface="Trebuchet MS"/>
              </a:rPr>
              <a:t> </a:t>
            </a:r>
            <a:r>
              <a:rPr kumimoji="0" sz="1600" b="0" i="0" u="none" strike="noStrike" kern="0" cap="none" spc="-25" normalizeH="0" baseline="0" noProof="0" dirty="0">
                <a:ln>
                  <a:noFill/>
                </a:ln>
                <a:solidFill>
                  <a:srgbClr val="404040"/>
                </a:solidFill>
                <a:effectLst/>
                <a:uLnTx/>
                <a:uFillTx/>
                <a:latin typeface="Trebuchet MS"/>
                <a:cs typeface="Trebuchet MS"/>
              </a:rPr>
              <a:t>financiers.</a:t>
            </a:r>
            <a:endParaRPr kumimoji="0" lang="fr-FR" sz="1600" b="0" i="0" u="none" strike="noStrike" kern="0" cap="none" spc="-25" normalizeH="0" baseline="0" noProof="0" dirty="0">
              <a:ln>
                <a:noFill/>
              </a:ln>
              <a:solidFill>
                <a:srgbClr val="404040"/>
              </a:solidFill>
              <a:effectLst/>
              <a:uLnTx/>
              <a:uFillTx/>
              <a:latin typeface="Trebuchet MS"/>
              <a:cs typeface="Trebuchet MS"/>
            </a:endParaRPr>
          </a:p>
          <a:p>
            <a:pPr marL="755650" marR="5080" lvl="1" indent="-285750" defTabSz="914400" eaLnBrk="1" fontAlgn="auto" latinLnBrk="0" hangingPunct="1">
              <a:lnSpc>
                <a:spcPts val="1900"/>
              </a:lnSpc>
              <a:spcBef>
                <a:spcPts val="1065"/>
              </a:spcBef>
              <a:spcAft>
                <a:spcPts val="0"/>
              </a:spcAft>
              <a:buClr>
                <a:srgbClr val="D20012"/>
              </a:buClr>
              <a:buSzPct val="78125"/>
              <a:buFont typeface="Arial Narrow"/>
              <a:buChar char="►"/>
              <a:tabLst>
                <a:tab pos="755015" algn="l"/>
                <a:tab pos="755650" algn="l"/>
              </a:tabLst>
              <a:defRPr/>
            </a:pPr>
            <a:r>
              <a:rPr kumimoji="0" sz="1600" b="1" i="0" u="none" strike="noStrike" kern="0" cap="none" spc="-75" normalizeH="0" baseline="0" noProof="0" dirty="0">
                <a:ln>
                  <a:noFill/>
                </a:ln>
                <a:solidFill>
                  <a:srgbClr val="404040"/>
                </a:solidFill>
                <a:effectLst/>
                <a:uLnTx/>
                <a:uFillTx/>
                <a:latin typeface="Trebuchet MS"/>
                <a:cs typeface="Trebuchet MS"/>
              </a:rPr>
              <a:t>Une</a:t>
            </a:r>
            <a:r>
              <a:rPr kumimoji="0" sz="1600" b="1" i="0" u="none" strike="noStrike" kern="0" cap="none" spc="-155" normalizeH="0" baseline="0" noProof="0" dirty="0">
                <a:ln>
                  <a:noFill/>
                </a:ln>
                <a:solidFill>
                  <a:srgbClr val="404040"/>
                </a:solidFill>
                <a:effectLst/>
                <a:uLnTx/>
                <a:uFillTx/>
                <a:latin typeface="Trebuchet MS"/>
                <a:cs typeface="Trebuchet MS"/>
              </a:rPr>
              <a:t> </a:t>
            </a:r>
            <a:r>
              <a:rPr kumimoji="0" sz="1600" b="1" i="0" u="none" strike="noStrike" kern="0" cap="none" spc="-100" normalizeH="0" baseline="0" noProof="0" dirty="0">
                <a:ln>
                  <a:noFill/>
                </a:ln>
                <a:solidFill>
                  <a:srgbClr val="404040"/>
                </a:solidFill>
                <a:effectLst/>
                <a:uLnTx/>
                <a:uFillTx/>
                <a:latin typeface="Trebuchet MS"/>
                <a:cs typeface="Trebuchet MS"/>
              </a:rPr>
              <a:t>augmentation</a:t>
            </a:r>
            <a:r>
              <a:rPr kumimoji="0" sz="1600" b="1" i="0" u="none" strike="noStrike" kern="0" cap="none" spc="-150" normalizeH="0" baseline="0" noProof="0" dirty="0">
                <a:ln>
                  <a:noFill/>
                </a:ln>
                <a:solidFill>
                  <a:srgbClr val="404040"/>
                </a:solidFill>
                <a:effectLst/>
                <a:uLnTx/>
                <a:uFillTx/>
                <a:latin typeface="Trebuchet MS"/>
                <a:cs typeface="Trebuchet MS"/>
              </a:rPr>
              <a:t> </a:t>
            </a:r>
            <a:r>
              <a:rPr kumimoji="0" sz="1600" b="1" i="0" u="none" strike="noStrike" kern="0" cap="none" spc="-50" normalizeH="0" baseline="0" noProof="0" dirty="0">
                <a:ln>
                  <a:noFill/>
                </a:ln>
                <a:solidFill>
                  <a:srgbClr val="404040"/>
                </a:solidFill>
                <a:effectLst/>
                <a:uLnTx/>
                <a:uFillTx/>
                <a:latin typeface="Trebuchet MS"/>
                <a:cs typeface="Trebuchet MS"/>
              </a:rPr>
              <a:t>du</a:t>
            </a:r>
            <a:r>
              <a:rPr kumimoji="0" sz="1600" b="1" i="0" u="none" strike="noStrike" kern="0" cap="none" spc="-150" normalizeH="0" baseline="0" noProof="0" dirty="0">
                <a:ln>
                  <a:noFill/>
                </a:ln>
                <a:solidFill>
                  <a:srgbClr val="404040"/>
                </a:solidFill>
                <a:effectLst/>
                <a:uLnTx/>
                <a:uFillTx/>
                <a:latin typeface="Trebuchet MS"/>
                <a:cs typeface="Trebuchet MS"/>
              </a:rPr>
              <a:t> </a:t>
            </a:r>
            <a:r>
              <a:rPr kumimoji="0" sz="1600" b="1" i="0" u="none" strike="noStrike" kern="0" cap="none" spc="-95" normalizeH="0" baseline="0" noProof="0" dirty="0">
                <a:ln>
                  <a:noFill/>
                </a:ln>
                <a:solidFill>
                  <a:srgbClr val="404040"/>
                </a:solidFill>
                <a:effectLst/>
                <a:uLnTx/>
                <a:uFillTx/>
                <a:latin typeface="Trebuchet MS"/>
                <a:cs typeface="Trebuchet MS"/>
              </a:rPr>
              <a:t>conflit</a:t>
            </a:r>
            <a:r>
              <a:rPr kumimoji="0" sz="1600" b="1" i="0" u="none" strike="noStrike" kern="0" cap="none" spc="-155" normalizeH="0" baseline="0" noProof="0" dirty="0">
                <a:ln>
                  <a:noFill/>
                </a:ln>
                <a:solidFill>
                  <a:srgbClr val="404040"/>
                </a:solidFill>
                <a:effectLst/>
                <a:uLnTx/>
                <a:uFillTx/>
                <a:latin typeface="Trebuchet MS"/>
                <a:cs typeface="Trebuchet MS"/>
              </a:rPr>
              <a:t> </a:t>
            </a:r>
            <a:r>
              <a:rPr kumimoji="0" sz="1600" b="1" i="0" u="none" strike="noStrike" kern="0" cap="none" spc="-105" normalizeH="0" baseline="0" noProof="0" dirty="0">
                <a:ln>
                  <a:noFill/>
                </a:ln>
                <a:solidFill>
                  <a:srgbClr val="404040"/>
                </a:solidFill>
                <a:effectLst/>
                <a:uLnTx/>
                <a:uFillTx/>
                <a:latin typeface="Trebuchet MS"/>
                <a:cs typeface="Trebuchet MS"/>
              </a:rPr>
              <a:t>capital/travail</a:t>
            </a:r>
            <a:r>
              <a:rPr kumimoji="0" sz="1600" b="1" i="0" u="none" strike="noStrike" kern="0" cap="none" spc="-150" normalizeH="0" baseline="0" noProof="0" dirty="0">
                <a:ln>
                  <a:noFill/>
                </a:ln>
                <a:solidFill>
                  <a:srgbClr val="404040"/>
                </a:solidFill>
                <a:effectLst/>
                <a:uLnTx/>
                <a:uFillTx/>
                <a:latin typeface="Trebuchet MS"/>
                <a:cs typeface="Trebuchet MS"/>
              </a:rPr>
              <a:t> </a:t>
            </a:r>
            <a:r>
              <a:rPr kumimoji="0" sz="1600" b="1" i="0" u="none" strike="noStrike" kern="0" cap="none" spc="0" normalizeH="0" baseline="0" noProof="0" dirty="0">
                <a:ln>
                  <a:noFill/>
                </a:ln>
                <a:solidFill>
                  <a:srgbClr val="404040"/>
                </a:solidFill>
                <a:effectLst/>
                <a:uLnTx/>
                <a:uFillTx/>
                <a:latin typeface="Trebuchet MS"/>
                <a:cs typeface="Trebuchet MS"/>
              </a:rPr>
              <a:t>–</a:t>
            </a:r>
            <a:r>
              <a:rPr kumimoji="0" sz="1600" b="1" i="0" u="none" strike="noStrike" kern="0" cap="none" spc="-180" normalizeH="0" baseline="0" noProof="0" dirty="0">
                <a:ln>
                  <a:noFill/>
                </a:ln>
                <a:solidFill>
                  <a:srgbClr val="404040"/>
                </a:solidFill>
                <a:effectLst/>
                <a:uLnTx/>
                <a:uFillTx/>
                <a:latin typeface="Trebuchet MS"/>
                <a:cs typeface="Trebuchet MS"/>
              </a:rPr>
              <a:t> </a:t>
            </a:r>
            <a:r>
              <a:rPr kumimoji="0" sz="1600" b="0" i="0" u="none" strike="noStrike" kern="0" cap="none" spc="-85" normalizeH="0" baseline="0" noProof="0" dirty="0">
                <a:ln>
                  <a:noFill/>
                </a:ln>
                <a:solidFill>
                  <a:srgbClr val="404040"/>
                </a:solidFill>
                <a:effectLst/>
                <a:uLnTx/>
                <a:uFillTx/>
                <a:latin typeface="Trebuchet MS"/>
                <a:cs typeface="Trebuchet MS"/>
              </a:rPr>
              <a:t>tous</a:t>
            </a:r>
            <a:r>
              <a:rPr kumimoji="0" sz="1600" b="0" i="0" u="none" strike="noStrike" kern="0" cap="none" spc="-155" normalizeH="0" baseline="0" noProof="0" dirty="0">
                <a:ln>
                  <a:noFill/>
                </a:ln>
                <a:solidFill>
                  <a:srgbClr val="404040"/>
                </a:solidFill>
                <a:effectLst/>
                <a:uLnTx/>
                <a:uFillTx/>
                <a:latin typeface="Trebuchet MS"/>
                <a:cs typeface="Trebuchet MS"/>
              </a:rPr>
              <a:t> </a:t>
            </a:r>
            <a:r>
              <a:rPr kumimoji="0" sz="1600" b="0" i="0" u="none" strike="noStrike" kern="0" cap="none" spc="-25" normalizeH="0" baseline="0" noProof="0" dirty="0">
                <a:ln>
                  <a:noFill/>
                </a:ln>
                <a:solidFill>
                  <a:srgbClr val="404040"/>
                </a:solidFill>
                <a:effectLst/>
                <a:uLnTx/>
                <a:uFillTx/>
                <a:latin typeface="Trebuchet MS"/>
                <a:cs typeface="Trebuchet MS"/>
              </a:rPr>
              <a:t>ce </a:t>
            </a:r>
            <a:r>
              <a:rPr kumimoji="0" sz="1600" b="0" i="0" u="none" strike="noStrike" kern="0" cap="none" spc="-70" normalizeH="0" baseline="0" noProof="0" dirty="0">
                <a:ln>
                  <a:noFill/>
                </a:ln>
                <a:solidFill>
                  <a:srgbClr val="404040"/>
                </a:solidFill>
                <a:effectLst/>
                <a:uLnTx/>
                <a:uFillTx/>
                <a:latin typeface="Trebuchet MS"/>
                <a:cs typeface="Trebuchet MS"/>
              </a:rPr>
              <a:t>que</a:t>
            </a:r>
            <a:r>
              <a:rPr kumimoji="0" sz="1600" b="0" i="0" u="none" strike="noStrike" kern="0" cap="none" spc="-170" normalizeH="0" baseline="0" noProof="0" dirty="0">
                <a:ln>
                  <a:noFill/>
                </a:ln>
                <a:solidFill>
                  <a:srgbClr val="404040"/>
                </a:solidFill>
                <a:effectLst/>
                <a:uLnTx/>
                <a:uFillTx/>
                <a:latin typeface="Trebuchet MS"/>
                <a:cs typeface="Trebuchet MS"/>
              </a:rPr>
              <a:t> </a:t>
            </a:r>
            <a:r>
              <a:rPr kumimoji="0" sz="1600" b="0" i="0" u="none" strike="noStrike" kern="0" cap="none" spc="-75" normalizeH="0" baseline="0" noProof="0" dirty="0">
                <a:ln>
                  <a:noFill/>
                </a:ln>
                <a:solidFill>
                  <a:srgbClr val="404040"/>
                </a:solidFill>
                <a:effectLst/>
                <a:uLnTx/>
                <a:uFillTx/>
                <a:latin typeface="Trebuchet MS"/>
                <a:cs typeface="Trebuchet MS"/>
              </a:rPr>
              <a:t>les</a:t>
            </a:r>
            <a:r>
              <a:rPr kumimoji="0" sz="1600" b="0" i="0" u="none" strike="noStrike" kern="0" cap="none" spc="-165" normalizeH="0" baseline="0" noProof="0" dirty="0">
                <a:ln>
                  <a:noFill/>
                </a:ln>
                <a:solidFill>
                  <a:srgbClr val="404040"/>
                </a:solidFill>
                <a:effectLst/>
                <a:uLnTx/>
                <a:uFillTx/>
                <a:latin typeface="Trebuchet MS"/>
                <a:cs typeface="Trebuchet MS"/>
              </a:rPr>
              <a:t> </a:t>
            </a:r>
            <a:r>
              <a:rPr kumimoji="0" sz="1600" b="0" i="0" u="none" strike="noStrike" kern="0" cap="none" spc="-95" normalizeH="0" baseline="0" noProof="0" dirty="0">
                <a:ln>
                  <a:noFill/>
                </a:ln>
                <a:solidFill>
                  <a:srgbClr val="404040"/>
                </a:solidFill>
                <a:effectLst/>
                <a:uLnTx/>
                <a:uFillTx/>
                <a:latin typeface="Trebuchet MS"/>
                <a:cs typeface="Trebuchet MS"/>
              </a:rPr>
              <a:t>retraités</a:t>
            </a:r>
            <a:r>
              <a:rPr kumimoji="0" sz="1600" b="0" i="0" u="none" strike="noStrike" kern="0" cap="none" spc="-165" normalizeH="0" baseline="0" noProof="0" dirty="0">
                <a:ln>
                  <a:noFill/>
                </a:ln>
                <a:solidFill>
                  <a:srgbClr val="404040"/>
                </a:solidFill>
                <a:effectLst/>
                <a:uLnTx/>
                <a:uFillTx/>
                <a:latin typeface="Trebuchet MS"/>
                <a:cs typeface="Trebuchet MS"/>
              </a:rPr>
              <a:t> </a:t>
            </a:r>
            <a:r>
              <a:rPr kumimoji="0" sz="1600" b="0" i="0" u="none" strike="noStrike" kern="0" cap="none" spc="-100" normalizeH="0" baseline="0" noProof="0" dirty="0">
                <a:ln>
                  <a:noFill/>
                </a:ln>
                <a:solidFill>
                  <a:srgbClr val="404040"/>
                </a:solidFill>
                <a:effectLst/>
                <a:uLnTx/>
                <a:uFillTx/>
                <a:latin typeface="Trebuchet MS"/>
                <a:cs typeface="Trebuchet MS"/>
              </a:rPr>
              <a:t>toucheront</a:t>
            </a:r>
            <a:r>
              <a:rPr kumimoji="0" sz="1600" b="0" i="0" u="none" strike="noStrike" kern="0" cap="none" spc="-165" normalizeH="0" baseline="0" noProof="0" dirty="0">
                <a:ln>
                  <a:noFill/>
                </a:ln>
                <a:solidFill>
                  <a:srgbClr val="404040"/>
                </a:solidFill>
                <a:effectLst/>
                <a:uLnTx/>
                <a:uFillTx/>
                <a:latin typeface="Trebuchet MS"/>
                <a:cs typeface="Trebuchet MS"/>
              </a:rPr>
              <a:t> </a:t>
            </a:r>
            <a:r>
              <a:rPr kumimoji="0" sz="1600" b="0" i="0" u="none" strike="noStrike" kern="0" cap="none" spc="-60" normalizeH="0" baseline="0" noProof="0" dirty="0">
                <a:ln>
                  <a:noFill/>
                </a:ln>
                <a:solidFill>
                  <a:srgbClr val="404040"/>
                </a:solidFill>
                <a:effectLst/>
                <a:uLnTx/>
                <a:uFillTx/>
                <a:latin typeface="Trebuchet MS"/>
                <a:cs typeface="Trebuchet MS"/>
              </a:rPr>
              <a:t>en</a:t>
            </a:r>
            <a:r>
              <a:rPr kumimoji="0" sz="1600" b="0" i="0" u="none" strike="noStrike" kern="0" cap="none" spc="-170" normalizeH="0" baseline="0" noProof="0" dirty="0">
                <a:ln>
                  <a:noFill/>
                </a:ln>
                <a:solidFill>
                  <a:srgbClr val="404040"/>
                </a:solidFill>
                <a:effectLst/>
                <a:uLnTx/>
                <a:uFillTx/>
                <a:latin typeface="Trebuchet MS"/>
                <a:cs typeface="Trebuchet MS"/>
              </a:rPr>
              <a:t> </a:t>
            </a:r>
            <a:r>
              <a:rPr kumimoji="0" sz="1600" b="0" i="0" u="none" strike="noStrike" kern="0" cap="none" spc="-105" normalizeH="0" baseline="0" noProof="0" dirty="0">
                <a:ln>
                  <a:noFill/>
                </a:ln>
                <a:solidFill>
                  <a:srgbClr val="404040"/>
                </a:solidFill>
                <a:effectLst/>
                <a:uLnTx/>
                <a:uFillTx/>
                <a:latin typeface="Trebuchet MS"/>
                <a:cs typeface="Trebuchet MS"/>
              </a:rPr>
              <a:t>dividendes,</a:t>
            </a:r>
            <a:r>
              <a:rPr kumimoji="0" sz="1600" b="0" i="0" u="none" strike="noStrike" kern="0" cap="none" spc="-170" normalizeH="0" baseline="0" noProof="0" dirty="0">
                <a:ln>
                  <a:noFill/>
                </a:ln>
                <a:solidFill>
                  <a:srgbClr val="404040"/>
                </a:solidFill>
                <a:effectLst/>
                <a:uLnTx/>
                <a:uFillTx/>
                <a:latin typeface="Trebuchet MS"/>
                <a:cs typeface="Trebuchet MS"/>
              </a:rPr>
              <a:t> </a:t>
            </a:r>
            <a:r>
              <a:rPr kumimoji="0" sz="1600" b="0" i="0" u="none" strike="noStrike" kern="0" cap="none" spc="-75" normalizeH="0" baseline="0" noProof="0" dirty="0">
                <a:ln>
                  <a:noFill/>
                </a:ln>
                <a:solidFill>
                  <a:srgbClr val="404040"/>
                </a:solidFill>
                <a:effectLst/>
                <a:uLnTx/>
                <a:uFillTx/>
                <a:latin typeface="Trebuchet MS"/>
                <a:cs typeface="Trebuchet MS"/>
              </a:rPr>
              <a:t>liés</a:t>
            </a:r>
            <a:r>
              <a:rPr kumimoji="0" sz="1600" b="0" i="0" u="none" strike="noStrike" kern="0" cap="none" spc="-160" normalizeH="0" baseline="0" noProof="0" dirty="0">
                <a:ln>
                  <a:noFill/>
                </a:ln>
                <a:solidFill>
                  <a:srgbClr val="404040"/>
                </a:solidFill>
                <a:effectLst/>
                <a:uLnTx/>
                <a:uFillTx/>
                <a:latin typeface="Trebuchet MS"/>
                <a:cs typeface="Trebuchet MS"/>
              </a:rPr>
              <a:t> </a:t>
            </a:r>
            <a:r>
              <a:rPr kumimoji="0" sz="1600" b="0" i="0" u="none" strike="noStrike" kern="0" cap="none" spc="-25" normalizeH="0" baseline="0" noProof="0" dirty="0">
                <a:ln>
                  <a:noFill/>
                </a:ln>
                <a:solidFill>
                  <a:srgbClr val="404040"/>
                </a:solidFill>
                <a:effectLst/>
                <a:uLnTx/>
                <a:uFillTx/>
                <a:latin typeface="Trebuchet MS"/>
                <a:cs typeface="Trebuchet MS"/>
              </a:rPr>
              <a:t>aux </a:t>
            </a:r>
            <a:r>
              <a:rPr kumimoji="0" sz="1600" b="0" i="0" u="none" strike="noStrike" kern="0" cap="none" spc="-95" normalizeH="0" baseline="0" noProof="0" dirty="0">
                <a:ln>
                  <a:noFill/>
                </a:ln>
                <a:solidFill>
                  <a:srgbClr val="404040"/>
                </a:solidFill>
                <a:effectLst/>
                <a:uLnTx/>
                <a:uFillTx/>
                <a:latin typeface="Trebuchet MS"/>
                <a:cs typeface="Trebuchet MS"/>
              </a:rPr>
              <a:t>actions,</a:t>
            </a:r>
            <a:r>
              <a:rPr kumimoji="0" sz="1600" b="0" i="0" u="none" strike="noStrike" kern="0" cap="none" spc="-160" normalizeH="0" baseline="0" noProof="0" dirty="0">
                <a:ln>
                  <a:noFill/>
                </a:ln>
                <a:solidFill>
                  <a:srgbClr val="404040"/>
                </a:solidFill>
                <a:effectLst/>
                <a:uLnTx/>
                <a:uFillTx/>
                <a:latin typeface="Trebuchet MS"/>
                <a:cs typeface="Trebuchet MS"/>
              </a:rPr>
              <a:t> </a:t>
            </a:r>
            <a:r>
              <a:rPr kumimoji="0" sz="1600" b="0" i="0" u="none" strike="noStrike" kern="0" cap="none" spc="-60" normalizeH="0" baseline="0" noProof="0" dirty="0">
                <a:ln>
                  <a:noFill/>
                </a:ln>
                <a:solidFill>
                  <a:srgbClr val="404040"/>
                </a:solidFill>
                <a:effectLst/>
                <a:uLnTx/>
                <a:uFillTx/>
                <a:latin typeface="Trebuchet MS"/>
                <a:cs typeface="Trebuchet MS"/>
              </a:rPr>
              <a:t>ou</a:t>
            </a:r>
            <a:r>
              <a:rPr kumimoji="0" sz="1600" b="0" i="0" u="none" strike="noStrike" kern="0" cap="none" spc="-165" normalizeH="0" baseline="0" noProof="0" dirty="0">
                <a:ln>
                  <a:noFill/>
                </a:ln>
                <a:solidFill>
                  <a:srgbClr val="404040"/>
                </a:solidFill>
                <a:effectLst/>
                <a:uLnTx/>
                <a:uFillTx/>
                <a:latin typeface="Trebuchet MS"/>
                <a:cs typeface="Trebuchet MS"/>
              </a:rPr>
              <a:t> </a:t>
            </a:r>
            <a:r>
              <a:rPr kumimoji="0" sz="1600" b="0" i="0" u="none" strike="noStrike" kern="0" cap="none" spc="-60" normalizeH="0" baseline="0" noProof="0" dirty="0">
                <a:ln>
                  <a:noFill/>
                </a:ln>
                <a:solidFill>
                  <a:srgbClr val="404040"/>
                </a:solidFill>
                <a:effectLst/>
                <a:uLnTx/>
                <a:uFillTx/>
                <a:latin typeface="Trebuchet MS"/>
                <a:cs typeface="Trebuchet MS"/>
              </a:rPr>
              <a:t>en</a:t>
            </a:r>
            <a:r>
              <a:rPr kumimoji="0" sz="1600" b="0" i="0" u="none" strike="noStrike" kern="0" cap="none" spc="-165" normalizeH="0" baseline="0" noProof="0" dirty="0">
                <a:ln>
                  <a:noFill/>
                </a:ln>
                <a:solidFill>
                  <a:srgbClr val="404040"/>
                </a:solidFill>
                <a:effectLst/>
                <a:uLnTx/>
                <a:uFillTx/>
                <a:latin typeface="Trebuchet MS"/>
                <a:cs typeface="Trebuchet MS"/>
              </a:rPr>
              <a:t> </a:t>
            </a:r>
            <a:r>
              <a:rPr kumimoji="0" sz="1600" b="0" i="0" u="none" strike="noStrike" kern="0" cap="none" spc="-85" normalizeH="0" baseline="0" noProof="0" dirty="0">
                <a:ln>
                  <a:noFill/>
                </a:ln>
                <a:solidFill>
                  <a:srgbClr val="404040"/>
                </a:solidFill>
                <a:effectLst/>
                <a:uLnTx/>
                <a:uFillTx/>
                <a:latin typeface="Trebuchet MS"/>
                <a:cs typeface="Trebuchet MS"/>
              </a:rPr>
              <a:t>taux</a:t>
            </a:r>
            <a:r>
              <a:rPr kumimoji="0" sz="1600" b="0" i="0" u="none" strike="noStrike" kern="0" cap="none" spc="-165" normalizeH="0" baseline="0" noProof="0" dirty="0">
                <a:ln>
                  <a:noFill/>
                </a:ln>
                <a:solidFill>
                  <a:srgbClr val="404040"/>
                </a:solidFill>
                <a:effectLst/>
                <a:uLnTx/>
                <a:uFillTx/>
                <a:latin typeface="Trebuchet MS"/>
                <a:cs typeface="Trebuchet MS"/>
              </a:rPr>
              <a:t> </a:t>
            </a:r>
            <a:r>
              <a:rPr kumimoji="0" sz="1600" b="0" i="0" u="none" strike="noStrike" kern="0" cap="none" spc="-100" normalizeH="0" baseline="0" noProof="0" dirty="0">
                <a:ln>
                  <a:noFill/>
                </a:ln>
                <a:solidFill>
                  <a:srgbClr val="404040"/>
                </a:solidFill>
                <a:effectLst/>
                <a:uLnTx/>
                <a:uFillTx/>
                <a:latin typeface="Trebuchet MS"/>
                <a:cs typeface="Trebuchet MS"/>
              </a:rPr>
              <a:t>d’intérêts</a:t>
            </a:r>
            <a:r>
              <a:rPr kumimoji="0" sz="1600" b="0" i="0" u="none" strike="noStrike" kern="0" cap="none" spc="-160" normalizeH="0" baseline="0" noProof="0" dirty="0">
                <a:ln>
                  <a:noFill/>
                </a:ln>
                <a:solidFill>
                  <a:srgbClr val="404040"/>
                </a:solidFill>
                <a:effectLst/>
                <a:uLnTx/>
                <a:uFillTx/>
                <a:latin typeface="Trebuchet MS"/>
                <a:cs typeface="Trebuchet MS"/>
              </a:rPr>
              <a:t> </a:t>
            </a:r>
            <a:r>
              <a:rPr kumimoji="0" sz="1600" b="0" i="0" u="none" strike="noStrike" kern="0" cap="none" spc="-100" normalizeH="0" baseline="0" noProof="0" dirty="0">
                <a:ln>
                  <a:noFill/>
                </a:ln>
                <a:solidFill>
                  <a:srgbClr val="404040"/>
                </a:solidFill>
                <a:effectLst/>
                <a:uLnTx/>
                <a:uFillTx/>
                <a:latin typeface="Trebuchet MS"/>
                <a:cs typeface="Trebuchet MS"/>
              </a:rPr>
              <a:t>exorbitants,</a:t>
            </a:r>
            <a:r>
              <a:rPr kumimoji="0" sz="1600" b="0" i="0" u="none" strike="noStrike" kern="0" cap="none" spc="-155" normalizeH="0" baseline="0" noProof="0" dirty="0">
                <a:ln>
                  <a:noFill/>
                </a:ln>
                <a:solidFill>
                  <a:srgbClr val="404040"/>
                </a:solidFill>
                <a:effectLst/>
                <a:uLnTx/>
                <a:uFillTx/>
                <a:latin typeface="Trebuchet MS"/>
                <a:cs typeface="Trebuchet MS"/>
              </a:rPr>
              <a:t> </a:t>
            </a:r>
            <a:r>
              <a:rPr kumimoji="0" sz="1600" b="0" i="0" u="none" strike="noStrike" kern="0" cap="none" spc="-90" normalizeH="0" baseline="0" noProof="0" dirty="0">
                <a:ln>
                  <a:noFill/>
                </a:ln>
                <a:solidFill>
                  <a:srgbClr val="404040"/>
                </a:solidFill>
                <a:effectLst/>
                <a:uLnTx/>
                <a:uFillTx/>
                <a:latin typeface="Trebuchet MS"/>
                <a:cs typeface="Trebuchet MS"/>
              </a:rPr>
              <a:t>c’est</a:t>
            </a:r>
            <a:r>
              <a:rPr kumimoji="0" sz="1600" b="0" i="0" u="none" strike="noStrike" kern="0" cap="none" spc="-165" normalizeH="0" baseline="0" noProof="0" dirty="0">
                <a:ln>
                  <a:noFill/>
                </a:ln>
                <a:solidFill>
                  <a:srgbClr val="404040"/>
                </a:solidFill>
                <a:effectLst/>
                <a:uLnTx/>
                <a:uFillTx/>
                <a:latin typeface="Trebuchet MS"/>
                <a:cs typeface="Trebuchet MS"/>
              </a:rPr>
              <a:t> </a:t>
            </a:r>
            <a:r>
              <a:rPr kumimoji="0" sz="1600" b="0" i="0" u="none" strike="noStrike" kern="0" cap="none" spc="-60" normalizeH="0" baseline="0" noProof="0" dirty="0">
                <a:ln>
                  <a:noFill/>
                </a:ln>
                <a:solidFill>
                  <a:srgbClr val="404040"/>
                </a:solidFill>
                <a:effectLst/>
                <a:uLnTx/>
                <a:uFillTx/>
                <a:latin typeface="Trebuchet MS"/>
                <a:cs typeface="Trebuchet MS"/>
              </a:rPr>
              <a:t>ce</a:t>
            </a:r>
            <a:r>
              <a:rPr kumimoji="0" sz="1600" b="0" i="0" u="none" strike="noStrike" kern="0" cap="none" spc="-160" normalizeH="0" baseline="0" noProof="0" dirty="0">
                <a:ln>
                  <a:noFill/>
                </a:ln>
                <a:solidFill>
                  <a:srgbClr val="404040"/>
                </a:solidFill>
                <a:effectLst/>
                <a:uLnTx/>
                <a:uFillTx/>
                <a:latin typeface="Trebuchet MS"/>
                <a:cs typeface="Trebuchet MS"/>
              </a:rPr>
              <a:t> </a:t>
            </a:r>
            <a:r>
              <a:rPr kumimoji="0" sz="1600" b="0" i="0" u="none" strike="noStrike" kern="0" cap="none" spc="-85" normalizeH="0" baseline="0" noProof="0" dirty="0">
                <a:ln>
                  <a:noFill/>
                </a:ln>
                <a:solidFill>
                  <a:srgbClr val="404040"/>
                </a:solidFill>
                <a:effectLst/>
                <a:uLnTx/>
                <a:uFillTx/>
                <a:latin typeface="Trebuchet MS"/>
                <a:cs typeface="Trebuchet MS"/>
              </a:rPr>
              <a:t>que </a:t>
            </a:r>
            <a:r>
              <a:rPr kumimoji="0" sz="1600" b="0" i="0" u="none" strike="noStrike" kern="0" cap="none" spc="-75" normalizeH="0" baseline="0" noProof="0" dirty="0">
                <a:ln>
                  <a:noFill/>
                </a:ln>
                <a:solidFill>
                  <a:srgbClr val="404040"/>
                </a:solidFill>
                <a:effectLst/>
                <a:uLnTx/>
                <a:uFillTx/>
                <a:latin typeface="Trebuchet MS"/>
                <a:cs typeface="Trebuchet MS"/>
              </a:rPr>
              <a:t>les</a:t>
            </a:r>
            <a:r>
              <a:rPr kumimoji="0" sz="1600" b="0" i="0" u="none" strike="noStrike" kern="0" cap="none" spc="-175" normalizeH="0" baseline="0" noProof="0" dirty="0">
                <a:ln>
                  <a:noFill/>
                </a:ln>
                <a:solidFill>
                  <a:srgbClr val="404040"/>
                </a:solidFill>
                <a:effectLst/>
                <a:uLnTx/>
                <a:uFillTx/>
                <a:latin typeface="Trebuchet MS"/>
                <a:cs typeface="Trebuchet MS"/>
              </a:rPr>
              <a:t> </a:t>
            </a:r>
            <a:r>
              <a:rPr kumimoji="0" sz="1600" b="0" i="0" u="none" strike="noStrike" kern="0" cap="none" spc="-95" normalizeH="0" baseline="0" noProof="0" dirty="0">
                <a:ln>
                  <a:noFill/>
                </a:ln>
                <a:solidFill>
                  <a:srgbClr val="404040"/>
                </a:solidFill>
                <a:effectLst/>
                <a:uLnTx/>
                <a:uFillTx/>
                <a:latin typeface="Trebuchet MS"/>
                <a:cs typeface="Trebuchet MS"/>
              </a:rPr>
              <a:t>salariés</a:t>
            </a:r>
            <a:r>
              <a:rPr kumimoji="0" sz="1600" b="0" i="0" u="none" strike="noStrike" kern="0" cap="none" spc="-170" normalizeH="0" baseline="0" noProof="0" dirty="0">
                <a:ln>
                  <a:noFill/>
                </a:ln>
                <a:solidFill>
                  <a:srgbClr val="404040"/>
                </a:solidFill>
                <a:effectLst/>
                <a:uLnTx/>
                <a:uFillTx/>
                <a:latin typeface="Trebuchet MS"/>
                <a:cs typeface="Trebuchet MS"/>
              </a:rPr>
              <a:t> </a:t>
            </a:r>
            <a:r>
              <a:rPr kumimoji="0" sz="1600" b="0" i="0" u="none" strike="noStrike" kern="0" cap="none" spc="-50" normalizeH="0" baseline="0" noProof="0" dirty="0">
                <a:ln>
                  <a:noFill/>
                </a:ln>
                <a:solidFill>
                  <a:srgbClr val="404040"/>
                </a:solidFill>
                <a:effectLst/>
                <a:uLnTx/>
                <a:uFillTx/>
                <a:latin typeface="Trebuchet MS"/>
                <a:cs typeface="Trebuchet MS"/>
              </a:rPr>
              <a:t>ne</a:t>
            </a:r>
            <a:r>
              <a:rPr kumimoji="0" sz="1600" b="0" i="0" u="none" strike="noStrike" kern="0" cap="none" spc="-170" normalizeH="0" baseline="0" noProof="0" dirty="0">
                <a:ln>
                  <a:noFill/>
                </a:ln>
                <a:solidFill>
                  <a:srgbClr val="404040"/>
                </a:solidFill>
                <a:effectLst/>
                <a:uLnTx/>
                <a:uFillTx/>
                <a:latin typeface="Trebuchet MS"/>
                <a:cs typeface="Trebuchet MS"/>
              </a:rPr>
              <a:t> </a:t>
            </a:r>
            <a:r>
              <a:rPr kumimoji="0" sz="1600" b="0" i="0" u="none" strike="noStrike" kern="0" cap="none" spc="-100" normalizeH="0" baseline="0" noProof="0" dirty="0">
                <a:ln>
                  <a:noFill/>
                </a:ln>
                <a:solidFill>
                  <a:srgbClr val="404040"/>
                </a:solidFill>
                <a:effectLst/>
                <a:uLnTx/>
                <a:uFillTx/>
                <a:latin typeface="Trebuchet MS"/>
                <a:cs typeface="Trebuchet MS"/>
              </a:rPr>
              <a:t>toucheront</a:t>
            </a:r>
            <a:r>
              <a:rPr kumimoji="0" sz="1600" b="0" i="0" u="none" strike="noStrike" kern="0" cap="none" spc="-165" normalizeH="0" baseline="0" noProof="0" dirty="0">
                <a:ln>
                  <a:noFill/>
                </a:ln>
                <a:solidFill>
                  <a:srgbClr val="404040"/>
                </a:solidFill>
                <a:effectLst/>
                <a:uLnTx/>
                <a:uFillTx/>
                <a:latin typeface="Trebuchet MS"/>
                <a:cs typeface="Trebuchet MS"/>
              </a:rPr>
              <a:t> </a:t>
            </a:r>
            <a:r>
              <a:rPr kumimoji="0" sz="1600" b="0" i="0" u="none" strike="noStrike" kern="0" cap="none" spc="-75" normalizeH="0" baseline="0" noProof="0" dirty="0">
                <a:ln>
                  <a:noFill/>
                </a:ln>
                <a:solidFill>
                  <a:srgbClr val="404040"/>
                </a:solidFill>
                <a:effectLst/>
                <a:uLnTx/>
                <a:uFillTx/>
                <a:latin typeface="Trebuchet MS"/>
                <a:cs typeface="Trebuchet MS"/>
              </a:rPr>
              <a:t>pas</a:t>
            </a:r>
            <a:r>
              <a:rPr kumimoji="0" sz="1600" b="0" i="0" u="none" strike="noStrike" kern="0" cap="none" spc="-170" normalizeH="0" baseline="0" noProof="0" dirty="0">
                <a:ln>
                  <a:noFill/>
                </a:ln>
                <a:solidFill>
                  <a:srgbClr val="404040"/>
                </a:solidFill>
                <a:effectLst/>
                <a:uLnTx/>
                <a:uFillTx/>
                <a:latin typeface="Trebuchet MS"/>
                <a:cs typeface="Trebuchet MS"/>
              </a:rPr>
              <a:t> </a:t>
            </a:r>
            <a:r>
              <a:rPr kumimoji="0" sz="1600" b="0" i="0" u="none" strike="noStrike" kern="0" cap="none" spc="-50" normalizeH="0" baseline="0" noProof="0" dirty="0">
                <a:ln>
                  <a:noFill/>
                </a:ln>
                <a:solidFill>
                  <a:srgbClr val="404040"/>
                </a:solidFill>
                <a:effectLst/>
                <a:uLnTx/>
                <a:uFillTx/>
                <a:latin typeface="Trebuchet MS"/>
                <a:cs typeface="Trebuchet MS"/>
              </a:rPr>
              <a:t>en</a:t>
            </a:r>
            <a:r>
              <a:rPr kumimoji="0" sz="1600" b="0" i="0" u="none" strike="noStrike" kern="0" cap="none" spc="-165" normalizeH="0" baseline="0" noProof="0" dirty="0">
                <a:ln>
                  <a:noFill/>
                </a:ln>
                <a:solidFill>
                  <a:srgbClr val="404040"/>
                </a:solidFill>
                <a:effectLst/>
                <a:uLnTx/>
                <a:uFillTx/>
                <a:latin typeface="Trebuchet MS"/>
                <a:cs typeface="Trebuchet MS"/>
              </a:rPr>
              <a:t> </a:t>
            </a:r>
            <a:r>
              <a:rPr kumimoji="0" sz="1600" b="0" i="0" u="none" strike="noStrike" kern="0" cap="none" spc="-10" normalizeH="0" baseline="0" noProof="0" dirty="0">
                <a:ln>
                  <a:noFill/>
                </a:ln>
                <a:solidFill>
                  <a:srgbClr val="404040"/>
                </a:solidFill>
                <a:effectLst/>
                <a:uLnTx/>
                <a:uFillTx/>
                <a:latin typeface="Trebuchet MS"/>
                <a:cs typeface="Trebuchet MS"/>
              </a:rPr>
              <a:t>salaire.</a:t>
            </a:r>
            <a:endParaRPr kumimoji="0" sz="1600" b="0" i="0" u="none" strike="noStrike" kern="0" cap="none" spc="0" normalizeH="0" baseline="0" noProof="0" dirty="0">
              <a:ln>
                <a:noFill/>
              </a:ln>
              <a:solidFill>
                <a:sysClr val="windowText" lastClr="000000"/>
              </a:solidFill>
              <a:effectLst/>
              <a:uLnTx/>
              <a:uFillTx/>
              <a:latin typeface="Trebuchet MS"/>
              <a:cs typeface="Trebuchet MS"/>
            </a:endParaRPr>
          </a:p>
        </p:txBody>
      </p:sp>
      <p:pic>
        <p:nvPicPr>
          <p:cNvPr id="13" name="Image 12">
            <a:extLst>
              <a:ext uri="{FF2B5EF4-FFF2-40B4-BE49-F238E27FC236}">
                <a16:creationId xmlns:a16="http://schemas.microsoft.com/office/drawing/2014/main" id="{618F94A1-AAD1-A71F-2677-CD93237CB17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05235" y="150900"/>
            <a:ext cx="665597" cy="847725"/>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1" name="Rectangle 20">
            <a:extLst>
              <a:ext uri="{FF2B5EF4-FFF2-40B4-BE49-F238E27FC236}">
                <a16:creationId xmlns:a16="http://schemas.microsoft.com/office/drawing/2014/main" id="{2783C067-F8BF-4755-B516-8A0CD74C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a:ea typeface="+mn-ea"/>
              <a:cs typeface="+mn-cs"/>
            </a:endParaRPr>
          </a:p>
        </p:txBody>
      </p:sp>
      <p:sp>
        <p:nvSpPr>
          <p:cNvPr id="23" name="Isosceles Triangle 22">
            <a:extLst>
              <a:ext uri="{FF2B5EF4-FFF2-40B4-BE49-F238E27FC236}">
                <a16:creationId xmlns:a16="http://schemas.microsoft.com/office/drawing/2014/main" id="{2ED796EC-E7FF-46DB-B912-FB08BF12AA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5" name="Isosceles Triangle 24">
            <a:extLst>
              <a:ext uri="{FF2B5EF4-FFF2-40B4-BE49-F238E27FC236}">
                <a16:creationId xmlns:a16="http://schemas.microsoft.com/office/drawing/2014/main" id="{549A2DAB-B431-487D-95AD-BB0FECB49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alpha val="88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7">
            <a:extLst>
              <a:ext uri="{FF2B5EF4-FFF2-40B4-BE49-F238E27FC236}">
                <a16:creationId xmlns:a16="http://schemas.microsoft.com/office/drawing/2014/main" id="{0819F787-32B4-46A8-BC57-C6571BCEE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cxnSp>
        <p:nvCxnSpPr>
          <p:cNvPr id="29" name="Straight Connector 28">
            <a:extLst>
              <a:ext uri="{FF2B5EF4-FFF2-40B4-BE49-F238E27FC236}">
                <a16:creationId xmlns:a16="http://schemas.microsoft.com/office/drawing/2014/main" id="{C5ECDEE1-7093-418F-9CF5-24EEB115C1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45062AF-EB11-4651-BC4A-4DA21768D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Espace réservé du texte 2">
            <a:extLst>
              <a:ext uri="{FF2B5EF4-FFF2-40B4-BE49-F238E27FC236}">
                <a16:creationId xmlns:a16="http://schemas.microsoft.com/office/drawing/2014/main" id="{3E4775FC-9759-4432-BF9C-B107536F6A55}"/>
              </a:ext>
            </a:extLst>
          </p:cNvPr>
          <p:cNvSpPr>
            <a:spLocks noGrp="1"/>
          </p:cNvSpPr>
          <p:nvPr>
            <p:ph type="body" idx="1"/>
          </p:nvPr>
        </p:nvSpPr>
        <p:spPr>
          <a:xfrm>
            <a:off x="1507067" y="4050833"/>
            <a:ext cx="7766936" cy="1096899"/>
          </a:xfrm>
        </p:spPr>
        <p:txBody>
          <a:bodyPr vert="horz" lIns="91440" tIns="45720" rIns="91440" bIns="45720" rtlCol="0" anchor="t">
            <a:normAutofit/>
          </a:bodyPr>
          <a:lstStyle/>
          <a:p>
            <a:pPr algn="r"/>
            <a:r>
              <a:rPr lang="fr-FR" sz="1800" i="1" dirty="0"/>
              <a:t>Un modèle à la hauteur des besoins et financé</a:t>
            </a:r>
          </a:p>
        </p:txBody>
      </p:sp>
      <p:sp>
        <p:nvSpPr>
          <p:cNvPr id="2" name="Titre 1">
            <a:extLst>
              <a:ext uri="{FF2B5EF4-FFF2-40B4-BE49-F238E27FC236}">
                <a16:creationId xmlns:a16="http://schemas.microsoft.com/office/drawing/2014/main" id="{3CD70E5C-FD2C-4AF2-B8C7-CC29ADFAF771}"/>
              </a:ext>
            </a:extLst>
          </p:cNvPr>
          <p:cNvSpPr>
            <a:spLocks noGrp="1"/>
          </p:cNvSpPr>
          <p:nvPr>
            <p:ph type="title"/>
          </p:nvPr>
        </p:nvSpPr>
        <p:spPr>
          <a:xfrm>
            <a:off x="1184267" y="1397000"/>
            <a:ext cx="8089736" cy="2653836"/>
          </a:xfrm>
        </p:spPr>
        <p:txBody>
          <a:bodyPr vert="horz" lIns="91440" tIns="45720" rIns="91440" bIns="45720" rtlCol="0" anchor="b">
            <a:normAutofit/>
          </a:bodyPr>
          <a:lstStyle/>
          <a:p>
            <a:pPr algn="r"/>
            <a:r>
              <a:rPr lang="fr-FR" b="1" dirty="0"/>
              <a:t>4. Ce que revendique la CGT  </a:t>
            </a:r>
          </a:p>
        </p:txBody>
      </p:sp>
      <p:pic>
        <p:nvPicPr>
          <p:cNvPr id="4" name="Image 3">
            <a:extLst>
              <a:ext uri="{FF2B5EF4-FFF2-40B4-BE49-F238E27FC236}">
                <a16:creationId xmlns:a16="http://schemas.microsoft.com/office/drawing/2014/main" id="{2D6311FF-E724-4DF9-82D9-FDA4AF261DC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69684" y="48853"/>
            <a:ext cx="1255628" cy="1599205"/>
          </a:xfrm>
          <a:prstGeom prst="rect">
            <a:avLst/>
          </a:prstGeom>
        </p:spPr>
      </p:pic>
      <p:sp>
        <p:nvSpPr>
          <p:cNvPr id="6" name="Espace réservé du numéro de diapositive 5">
            <a:extLst>
              <a:ext uri="{FF2B5EF4-FFF2-40B4-BE49-F238E27FC236}">
                <a16:creationId xmlns:a16="http://schemas.microsoft.com/office/drawing/2014/main" id="{C6BBFB88-6C32-42CC-9277-4086550257DC}"/>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4590BBF-230F-4F58-A768-4F86703DEFE6}" type="slidenum">
              <a:rPr kumimoji="0" lang="fr-FR" sz="900" b="0" i="0" u="none" strike="noStrike" kern="1200" cap="none" spc="0" normalizeH="0" baseline="0" noProof="0" smtClean="0">
                <a:ln>
                  <a:noFill/>
                </a:ln>
                <a:solidFill>
                  <a:srgbClr val="D20012"/>
                </a:solidFill>
                <a:effectLst/>
                <a:uLnTx/>
                <a:uFillTx/>
                <a:latin typeface="Trebuchet MS"/>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fr-FR" sz="900" b="0" i="0" u="none" strike="noStrike" kern="1200" cap="none" spc="0" normalizeH="0" baseline="0" noProof="0">
              <a:ln>
                <a:noFill/>
              </a:ln>
              <a:solidFill>
                <a:srgbClr val="D20012"/>
              </a:solidFill>
              <a:effectLst/>
              <a:uLnTx/>
              <a:uFillTx/>
              <a:latin typeface="Trebuchet MS"/>
              <a:ea typeface="+mn-ea"/>
              <a:cs typeface="+mn-cs"/>
            </a:endParaRPr>
          </a:p>
        </p:txBody>
      </p:sp>
    </p:spTree>
    <p:extLst>
      <p:ext uri="{BB962C8B-B14F-4D97-AF65-F5344CB8AC3E}">
        <p14:creationId xmlns:p14="http://schemas.microsoft.com/office/powerpoint/2010/main" val="25055340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bject 2"/>
          <p:cNvSpPr txBox="1">
            <a:spLocks noGrp="1"/>
          </p:cNvSpPr>
          <p:nvPr>
            <p:ph type="title"/>
          </p:nvPr>
        </p:nvSpPr>
        <p:spPr>
          <a:xfrm>
            <a:off x="677334" y="609600"/>
            <a:ext cx="8596668" cy="1320800"/>
          </a:xfrm>
          <a:prstGeom prst="rect">
            <a:avLst/>
          </a:prstGeom>
        </p:spPr>
        <p:txBody>
          <a:bodyPr vert="horz" lIns="0" tIns="12700" rIns="0" bIns="0" rtlCol="0" anchor="t">
            <a:normAutofit/>
          </a:bodyPr>
          <a:lstStyle/>
          <a:p>
            <a:pPr marL="12700">
              <a:spcBef>
                <a:spcPts val="100"/>
              </a:spcBef>
            </a:pPr>
            <a:r>
              <a:rPr lang="fr-FR" b="1" dirty="0">
                <a:latin typeface="Trebuchet MS"/>
                <a:cs typeface="Trebuchet MS"/>
              </a:rPr>
              <a:t>Revendications</a:t>
            </a:r>
            <a:endParaRPr lang="fr-FR" dirty="0">
              <a:latin typeface="Trebuchet MS"/>
              <a:cs typeface="Trebuchet MS"/>
            </a:endParaRPr>
          </a:p>
        </p:txBody>
      </p:sp>
      <p:sp>
        <p:nvSpPr>
          <p:cNvPr id="5" name="Espace réservé du texte 4">
            <a:extLst>
              <a:ext uri="{FF2B5EF4-FFF2-40B4-BE49-F238E27FC236}">
                <a16:creationId xmlns:a16="http://schemas.microsoft.com/office/drawing/2014/main" id="{AFD69786-6B27-EC47-B241-2CE26C69DE54}"/>
              </a:ext>
            </a:extLst>
          </p:cNvPr>
          <p:cNvSpPr>
            <a:spLocks noGrp="1"/>
          </p:cNvSpPr>
          <p:nvPr>
            <p:ph sz="half" idx="2"/>
          </p:nvPr>
        </p:nvSpPr>
        <p:spPr>
          <a:xfrm>
            <a:off x="4066163" y="1617464"/>
            <a:ext cx="5207839" cy="3880773"/>
          </a:xfrm>
        </p:spPr>
        <p:txBody>
          <a:bodyPr>
            <a:normAutofit fontScale="85000" lnSpcReduction="10000"/>
          </a:bodyPr>
          <a:lstStyle/>
          <a:p>
            <a:pPr marR="8255">
              <a:lnSpc>
                <a:spcPct val="90000"/>
              </a:lnSpc>
              <a:spcBef>
                <a:spcPts val="0"/>
              </a:spcBef>
              <a:spcAft>
                <a:spcPts val="600"/>
              </a:spcAft>
              <a:buSzPct val="100000"/>
              <a:buFont typeface="Wingdings" panose="05000000000000000000" pitchFamily="2" charset="2"/>
              <a:buChar char="Ø"/>
            </a:pPr>
            <a:r>
              <a:rPr lang="fr-FR" b="1" dirty="0">
                <a:cs typeface="Trebuchet MS"/>
              </a:rPr>
              <a:t>Dépar</a:t>
            </a:r>
            <a:r>
              <a:rPr lang="fr-FR" b="1" dirty="0"/>
              <a:t>t à la retraite à 60 ans à taux plein</a:t>
            </a:r>
          </a:p>
          <a:p>
            <a:pPr marR="8255">
              <a:lnSpc>
                <a:spcPct val="90000"/>
              </a:lnSpc>
              <a:spcBef>
                <a:spcPts val="0"/>
              </a:spcBef>
              <a:spcAft>
                <a:spcPts val="600"/>
              </a:spcAft>
              <a:buSzPct val="100000"/>
              <a:buFont typeface="Wingdings" panose="05000000000000000000" pitchFamily="2" charset="2"/>
              <a:buChar char="Ø"/>
            </a:pPr>
            <a:r>
              <a:rPr lang="fr-FR" b="1" dirty="0">
                <a:cs typeface="Trebuchet MS"/>
              </a:rPr>
              <a:t>Départ</a:t>
            </a:r>
            <a:r>
              <a:rPr lang="fr-FR" b="1" spc="-35" dirty="0">
                <a:cs typeface="Trebuchet MS"/>
              </a:rPr>
              <a:t>  </a:t>
            </a:r>
            <a:r>
              <a:rPr lang="fr-FR" b="1" dirty="0">
                <a:cs typeface="Trebuchet MS"/>
              </a:rPr>
              <a:t>anticipé</a:t>
            </a:r>
            <a:r>
              <a:rPr lang="fr-FR" b="1" spc="-30" dirty="0">
                <a:cs typeface="Trebuchet MS"/>
              </a:rPr>
              <a:t>  </a:t>
            </a:r>
            <a:r>
              <a:rPr lang="fr-FR" b="1" dirty="0">
                <a:cs typeface="Trebuchet MS"/>
              </a:rPr>
              <a:t>à</a:t>
            </a:r>
            <a:r>
              <a:rPr lang="fr-FR" b="1" spc="-35" dirty="0">
                <a:cs typeface="Trebuchet MS"/>
              </a:rPr>
              <a:t>  </a:t>
            </a:r>
            <a:r>
              <a:rPr lang="fr-FR" b="1" dirty="0">
                <a:cs typeface="Trebuchet MS"/>
              </a:rPr>
              <a:t>55</a:t>
            </a:r>
            <a:r>
              <a:rPr lang="fr-FR" b="1" spc="-30" dirty="0">
                <a:cs typeface="Trebuchet MS"/>
              </a:rPr>
              <a:t>  </a:t>
            </a:r>
            <a:r>
              <a:rPr lang="fr-FR" b="1" dirty="0">
                <a:cs typeface="Trebuchet MS"/>
              </a:rPr>
              <a:t>ans</a:t>
            </a:r>
            <a:r>
              <a:rPr lang="fr-FR" b="1" spc="-35" dirty="0">
                <a:cs typeface="Trebuchet MS"/>
              </a:rPr>
              <a:t>  </a:t>
            </a:r>
            <a:r>
              <a:rPr lang="fr-FR" dirty="0">
                <a:cs typeface="Trebuchet MS"/>
              </a:rPr>
              <a:t>ou</a:t>
            </a:r>
            <a:r>
              <a:rPr lang="fr-FR" spc="-30" dirty="0">
                <a:cs typeface="Trebuchet MS"/>
              </a:rPr>
              <a:t>  </a:t>
            </a:r>
            <a:r>
              <a:rPr lang="fr-FR" dirty="0">
                <a:cs typeface="Trebuchet MS"/>
              </a:rPr>
              <a:t>un</a:t>
            </a:r>
            <a:r>
              <a:rPr lang="fr-FR" spc="-35" dirty="0">
                <a:cs typeface="Trebuchet MS"/>
              </a:rPr>
              <a:t>  </a:t>
            </a:r>
            <a:r>
              <a:rPr lang="fr-FR" dirty="0">
                <a:cs typeface="Trebuchet MS"/>
              </a:rPr>
              <a:t>trimestre</a:t>
            </a:r>
            <a:r>
              <a:rPr lang="fr-FR" spc="-30" dirty="0">
                <a:cs typeface="Trebuchet MS"/>
              </a:rPr>
              <a:t>  </a:t>
            </a:r>
            <a:r>
              <a:rPr lang="fr-FR" dirty="0">
                <a:cs typeface="Trebuchet MS"/>
              </a:rPr>
              <a:t>de</a:t>
            </a:r>
            <a:r>
              <a:rPr lang="fr-FR" spc="-35" dirty="0">
                <a:cs typeface="Trebuchet MS"/>
              </a:rPr>
              <a:t>  </a:t>
            </a:r>
            <a:r>
              <a:rPr lang="fr-FR" dirty="0">
                <a:cs typeface="Trebuchet MS"/>
              </a:rPr>
              <a:t>départ</a:t>
            </a:r>
            <a:r>
              <a:rPr lang="fr-FR" spc="-30" dirty="0">
                <a:cs typeface="Trebuchet MS"/>
              </a:rPr>
              <a:t>  </a:t>
            </a:r>
            <a:r>
              <a:rPr lang="fr-FR" dirty="0">
                <a:cs typeface="Trebuchet MS"/>
              </a:rPr>
              <a:t>anticipé</a:t>
            </a:r>
            <a:r>
              <a:rPr lang="fr-FR" spc="-35" dirty="0">
                <a:cs typeface="Trebuchet MS"/>
              </a:rPr>
              <a:t>  </a:t>
            </a:r>
            <a:r>
              <a:rPr lang="fr-FR" spc="-25" dirty="0">
                <a:cs typeface="Trebuchet MS"/>
              </a:rPr>
              <a:t>par </a:t>
            </a:r>
            <a:r>
              <a:rPr lang="fr-FR" dirty="0">
                <a:cs typeface="Trebuchet MS"/>
              </a:rPr>
              <a:t>années</a:t>
            </a:r>
            <a:r>
              <a:rPr lang="fr-FR" spc="55" dirty="0">
                <a:cs typeface="Trebuchet MS"/>
              </a:rPr>
              <a:t>  </a:t>
            </a:r>
            <a:r>
              <a:rPr lang="fr-FR" dirty="0">
                <a:cs typeface="Trebuchet MS"/>
              </a:rPr>
              <a:t>d’exposition</a:t>
            </a:r>
            <a:r>
              <a:rPr lang="fr-FR" spc="55" dirty="0">
                <a:cs typeface="Trebuchet MS"/>
              </a:rPr>
              <a:t>  </a:t>
            </a:r>
            <a:r>
              <a:rPr lang="fr-FR" b="1" dirty="0">
                <a:cs typeface="Trebuchet MS"/>
              </a:rPr>
              <a:t>pour</a:t>
            </a:r>
            <a:r>
              <a:rPr lang="fr-FR" b="1" spc="60" dirty="0">
                <a:cs typeface="Trebuchet MS"/>
              </a:rPr>
              <a:t>  </a:t>
            </a:r>
            <a:r>
              <a:rPr lang="fr-FR" b="1" dirty="0">
                <a:cs typeface="Trebuchet MS"/>
              </a:rPr>
              <a:t>les</a:t>
            </a:r>
            <a:r>
              <a:rPr lang="fr-FR" b="1" spc="55" dirty="0">
                <a:cs typeface="Trebuchet MS"/>
              </a:rPr>
              <a:t>  </a:t>
            </a:r>
            <a:r>
              <a:rPr lang="fr-FR" b="1" dirty="0">
                <a:cs typeface="Trebuchet MS"/>
              </a:rPr>
              <a:t>salariés</a:t>
            </a:r>
            <a:r>
              <a:rPr lang="fr-FR" b="1" spc="55" dirty="0">
                <a:cs typeface="Trebuchet MS"/>
              </a:rPr>
              <a:t>  </a:t>
            </a:r>
            <a:r>
              <a:rPr lang="fr-FR" b="1" dirty="0">
                <a:cs typeface="Trebuchet MS"/>
              </a:rPr>
              <a:t>exposés</a:t>
            </a:r>
            <a:r>
              <a:rPr lang="fr-FR" b="1" spc="60" dirty="0">
                <a:cs typeface="Trebuchet MS"/>
              </a:rPr>
              <a:t>  </a:t>
            </a:r>
            <a:r>
              <a:rPr lang="fr-FR" b="1" dirty="0">
                <a:cs typeface="Trebuchet MS"/>
              </a:rPr>
              <a:t>à</a:t>
            </a:r>
            <a:r>
              <a:rPr lang="fr-FR" b="1" spc="55" dirty="0">
                <a:cs typeface="Trebuchet MS"/>
              </a:rPr>
              <a:t>  </a:t>
            </a:r>
            <a:r>
              <a:rPr lang="fr-FR" b="1" dirty="0">
                <a:cs typeface="Trebuchet MS"/>
              </a:rPr>
              <a:t>des</a:t>
            </a:r>
            <a:r>
              <a:rPr lang="fr-FR" b="1" spc="55" dirty="0">
                <a:cs typeface="Trebuchet MS"/>
              </a:rPr>
              <a:t>  </a:t>
            </a:r>
            <a:r>
              <a:rPr lang="fr-FR" b="1" dirty="0">
                <a:cs typeface="Trebuchet MS"/>
              </a:rPr>
              <a:t>facteurs</a:t>
            </a:r>
            <a:r>
              <a:rPr lang="fr-FR" b="1" spc="60" dirty="0">
                <a:cs typeface="Trebuchet MS"/>
              </a:rPr>
              <a:t>  </a:t>
            </a:r>
            <a:r>
              <a:rPr lang="fr-FR" b="1" spc="-25" dirty="0">
                <a:cs typeface="Trebuchet MS"/>
              </a:rPr>
              <a:t>de </a:t>
            </a:r>
            <a:r>
              <a:rPr lang="fr-FR" b="1" spc="-10" dirty="0">
                <a:cs typeface="Trebuchet MS"/>
              </a:rPr>
              <a:t>pénibilité.</a:t>
            </a:r>
            <a:endParaRPr lang="fr-FR" b="1" dirty="0">
              <a:cs typeface="Trebuchet MS"/>
            </a:endParaRPr>
          </a:p>
          <a:p>
            <a:pPr>
              <a:lnSpc>
                <a:spcPct val="90000"/>
              </a:lnSpc>
              <a:spcBef>
                <a:spcPts val="0"/>
              </a:spcBef>
              <a:spcAft>
                <a:spcPts val="600"/>
              </a:spcAft>
              <a:buSzPct val="100000"/>
              <a:buFont typeface="Wingdings" panose="05000000000000000000" pitchFamily="2" charset="2"/>
              <a:buChar char="Ø"/>
            </a:pPr>
            <a:r>
              <a:rPr lang="fr-FR" dirty="0">
                <a:cs typeface="Trebuchet MS"/>
              </a:rPr>
              <a:t>Assurer</a:t>
            </a:r>
            <a:r>
              <a:rPr lang="fr-FR" spc="145" dirty="0">
                <a:cs typeface="Trebuchet MS"/>
              </a:rPr>
              <a:t> </a:t>
            </a:r>
            <a:r>
              <a:rPr lang="fr-FR" dirty="0">
                <a:cs typeface="Trebuchet MS"/>
              </a:rPr>
              <a:t>un</a:t>
            </a:r>
            <a:r>
              <a:rPr lang="fr-FR" spc="150" dirty="0">
                <a:cs typeface="Trebuchet MS"/>
              </a:rPr>
              <a:t> </a:t>
            </a:r>
            <a:r>
              <a:rPr lang="fr-FR" dirty="0">
                <a:cs typeface="Trebuchet MS"/>
              </a:rPr>
              <a:t>niveau</a:t>
            </a:r>
            <a:r>
              <a:rPr lang="fr-FR" spc="150" dirty="0">
                <a:cs typeface="Trebuchet MS"/>
              </a:rPr>
              <a:t> </a:t>
            </a:r>
            <a:r>
              <a:rPr lang="fr-FR" dirty="0">
                <a:cs typeface="Trebuchet MS"/>
              </a:rPr>
              <a:t>de</a:t>
            </a:r>
            <a:r>
              <a:rPr lang="fr-FR" spc="145" dirty="0">
                <a:cs typeface="Trebuchet MS"/>
              </a:rPr>
              <a:t> </a:t>
            </a:r>
            <a:r>
              <a:rPr lang="fr-FR" dirty="0">
                <a:cs typeface="Trebuchet MS"/>
              </a:rPr>
              <a:t>pension</a:t>
            </a:r>
            <a:r>
              <a:rPr lang="fr-FR" spc="150" dirty="0">
                <a:cs typeface="Trebuchet MS"/>
              </a:rPr>
              <a:t> </a:t>
            </a:r>
            <a:r>
              <a:rPr lang="fr-FR" dirty="0">
                <a:cs typeface="Trebuchet MS"/>
              </a:rPr>
              <a:t>(taux</a:t>
            </a:r>
            <a:r>
              <a:rPr lang="fr-FR" spc="150" dirty="0">
                <a:cs typeface="Trebuchet MS"/>
              </a:rPr>
              <a:t> </a:t>
            </a:r>
            <a:r>
              <a:rPr lang="fr-FR" dirty="0">
                <a:cs typeface="Trebuchet MS"/>
              </a:rPr>
              <a:t>de</a:t>
            </a:r>
            <a:r>
              <a:rPr lang="fr-FR" spc="145" dirty="0">
                <a:cs typeface="Trebuchet MS"/>
              </a:rPr>
              <a:t> </a:t>
            </a:r>
            <a:r>
              <a:rPr lang="fr-FR" dirty="0">
                <a:cs typeface="Trebuchet MS"/>
              </a:rPr>
              <a:t>remplacement)</a:t>
            </a:r>
            <a:r>
              <a:rPr lang="fr-FR" spc="150" dirty="0">
                <a:cs typeface="Trebuchet MS"/>
              </a:rPr>
              <a:t> </a:t>
            </a:r>
            <a:r>
              <a:rPr lang="fr-FR" dirty="0">
                <a:cs typeface="Trebuchet MS"/>
              </a:rPr>
              <a:t>d’au</a:t>
            </a:r>
            <a:r>
              <a:rPr lang="fr-FR" spc="150" dirty="0">
                <a:cs typeface="Trebuchet MS"/>
              </a:rPr>
              <a:t> </a:t>
            </a:r>
            <a:r>
              <a:rPr lang="fr-FR" b="1" dirty="0">
                <a:cs typeface="Trebuchet MS"/>
              </a:rPr>
              <a:t>moins</a:t>
            </a:r>
            <a:r>
              <a:rPr lang="fr-FR" b="1" spc="150" dirty="0">
                <a:cs typeface="Trebuchet MS"/>
              </a:rPr>
              <a:t> </a:t>
            </a:r>
            <a:r>
              <a:rPr lang="fr-FR" b="1" spc="-25" dirty="0">
                <a:cs typeface="Trebuchet MS"/>
              </a:rPr>
              <a:t>75 </a:t>
            </a:r>
            <a:r>
              <a:rPr lang="fr-FR" b="1" dirty="0">
                <a:cs typeface="Trebuchet MS"/>
              </a:rPr>
              <a:t>%</a:t>
            </a:r>
            <a:r>
              <a:rPr lang="fr-FR" b="1" spc="-35" dirty="0">
                <a:cs typeface="Trebuchet MS"/>
              </a:rPr>
              <a:t> </a:t>
            </a:r>
            <a:r>
              <a:rPr lang="fr-FR" b="1" dirty="0">
                <a:cs typeface="Trebuchet MS"/>
              </a:rPr>
              <a:t>du</a:t>
            </a:r>
            <a:r>
              <a:rPr lang="fr-FR" b="1" spc="-25" dirty="0">
                <a:cs typeface="Trebuchet MS"/>
              </a:rPr>
              <a:t> </a:t>
            </a:r>
            <a:r>
              <a:rPr lang="fr-FR" b="1" dirty="0">
                <a:cs typeface="Trebuchet MS"/>
              </a:rPr>
              <a:t>revenu</a:t>
            </a:r>
            <a:r>
              <a:rPr lang="fr-FR" b="1" spc="-25" dirty="0">
                <a:cs typeface="Trebuchet MS"/>
              </a:rPr>
              <a:t> </a:t>
            </a:r>
            <a:r>
              <a:rPr lang="fr-FR" b="1" dirty="0">
                <a:cs typeface="Trebuchet MS"/>
              </a:rPr>
              <a:t>d’activité</a:t>
            </a:r>
            <a:r>
              <a:rPr lang="fr-FR" b="1" spc="-25" dirty="0">
                <a:cs typeface="Trebuchet MS"/>
              </a:rPr>
              <a:t> </a:t>
            </a:r>
            <a:r>
              <a:rPr lang="fr-FR" dirty="0">
                <a:cs typeface="Trebuchet MS"/>
              </a:rPr>
              <a:t>pour</a:t>
            </a:r>
            <a:r>
              <a:rPr lang="fr-FR" spc="-25" dirty="0">
                <a:cs typeface="Trebuchet MS"/>
              </a:rPr>
              <a:t> </a:t>
            </a:r>
            <a:r>
              <a:rPr lang="fr-FR" dirty="0">
                <a:cs typeface="Trebuchet MS"/>
              </a:rPr>
              <a:t>une</a:t>
            </a:r>
            <a:r>
              <a:rPr lang="fr-FR" spc="-25" dirty="0">
                <a:cs typeface="Trebuchet MS"/>
              </a:rPr>
              <a:t> </a:t>
            </a:r>
            <a:r>
              <a:rPr lang="fr-FR" dirty="0">
                <a:cs typeface="Trebuchet MS"/>
              </a:rPr>
              <a:t>carrière</a:t>
            </a:r>
            <a:r>
              <a:rPr lang="fr-FR" spc="-20" dirty="0">
                <a:cs typeface="Trebuchet MS"/>
              </a:rPr>
              <a:t> </a:t>
            </a:r>
            <a:r>
              <a:rPr lang="fr-FR" spc="-10" dirty="0">
                <a:cs typeface="Trebuchet MS"/>
              </a:rPr>
              <a:t>complète.</a:t>
            </a:r>
            <a:endParaRPr lang="fr-FR" dirty="0">
              <a:cs typeface="Trebuchet MS"/>
            </a:endParaRPr>
          </a:p>
          <a:p>
            <a:pPr marR="5080">
              <a:lnSpc>
                <a:spcPct val="90000"/>
              </a:lnSpc>
              <a:spcBef>
                <a:spcPts val="0"/>
              </a:spcBef>
              <a:spcAft>
                <a:spcPts val="600"/>
              </a:spcAft>
              <a:buSzPct val="100000"/>
              <a:buFont typeface="Wingdings" panose="05000000000000000000" pitchFamily="2" charset="2"/>
              <a:buChar char="Ø"/>
            </a:pPr>
            <a:r>
              <a:rPr lang="fr-FR" dirty="0">
                <a:cs typeface="Trebuchet MS"/>
              </a:rPr>
              <a:t>Elever</a:t>
            </a:r>
            <a:r>
              <a:rPr lang="fr-FR" spc="270" dirty="0">
                <a:cs typeface="Trebuchet MS"/>
              </a:rPr>
              <a:t> </a:t>
            </a:r>
            <a:r>
              <a:rPr lang="fr-FR" dirty="0">
                <a:cs typeface="Trebuchet MS"/>
              </a:rPr>
              <a:t>le</a:t>
            </a:r>
            <a:r>
              <a:rPr lang="fr-FR" spc="275" dirty="0">
                <a:cs typeface="Trebuchet MS"/>
              </a:rPr>
              <a:t> </a:t>
            </a:r>
            <a:r>
              <a:rPr lang="fr-FR" b="1" dirty="0">
                <a:cs typeface="Trebuchet MS"/>
              </a:rPr>
              <a:t>minimum</a:t>
            </a:r>
            <a:r>
              <a:rPr lang="fr-FR" b="1" spc="270" dirty="0">
                <a:cs typeface="Trebuchet MS"/>
              </a:rPr>
              <a:t> </a:t>
            </a:r>
            <a:r>
              <a:rPr lang="fr-FR" b="1" dirty="0">
                <a:cs typeface="Trebuchet MS"/>
              </a:rPr>
              <a:t>de</a:t>
            </a:r>
            <a:r>
              <a:rPr lang="fr-FR" b="1" spc="275" dirty="0">
                <a:cs typeface="Trebuchet MS"/>
              </a:rPr>
              <a:t> </a:t>
            </a:r>
            <a:r>
              <a:rPr lang="fr-FR" b="1" dirty="0">
                <a:cs typeface="Trebuchet MS"/>
              </a:rPr>
              <a:t>pension</a:t>
            </a:r>
            <a:r>
              <a:rPr lang="fr-FR" b="1" spc="275" dirty="0">
                <a:cs typeface="Trebuchet MS"/>
              </a:rPr>
              <a:t> </a:t>
            </a:r>
            <a:r>
              <a:rPr lang="fr-FR" b="1" dirty="0">
                <a:cs typeface="Trebuchet MS"/>
              </a:rPr>
              <a:t>au</a:t>
            </a:r>
            <a:r>
              <a:rPr lang="fr-FR" b="1" spc="270" dirty="0">
                <a:cs typeface="Trebuchet MS"/>
              </a:rPr>
              <a:t> </a:t>
            </a:r>
            <a:r>
              <a:rPr lang="fr-FR" b="1" dirty="0">
                <a:cs typeface="Trebuchet MS"/>
              </a:rPr>
              <a:t>niveau</a:t>
            </a:r>
            <a:r>
              <a:rPr lang="fr-FR" b="1" spc="275" dirty="0">
                <a:cs typeface="Trebuchet MS"/>
              </a:rPr>
              <a:t> </a:t>
            </a:r>
            <a:r>
              <a:rPr lang="fr-FR" b="1" dirty="0">
                <a:cs typeface="Trebuchet MS"/>
              </a:rPr>
              <a:t>du</a:t>
            </a:r>
            <a:r>
              <a:rPr lang="fr-FR" b="1" spc="275" dirty="0">
                <a:cs typeface="Trebuchet MS"/>
              </a:rPr>
              <a:t> </a:t>
            </a:r>
            <a:r>
              <a:rPr lang="fr-FR" b="1" dirty="0">
                <a:cs typeface="Trebuchet MS"/>
              </a:rPr>
              <a:t>Smic</a:t>
            </a:r>
            <a:r>
              <a:rPr lang="fr-FR" b="1" spc="270" dirty="0">
                <a:cs typeface="Trebuchet MS"/>
              </a:rPr>
              <a:t> CGT </a:t>
            </a:r>
            <a:r>
              <a:rPr lang="fr-FR" dirty="0">
                <a:cs typeface="Trebuchet MS"/>
              </a:rPr>
              <a:t>pour</a:t>
            </a:r>
            <a:r>
              <a:rPr lang="fr-FR" spc="275" dirty="0">
                <a:cs typeface="Trebuchet MS"/>
              </a:rPr>
              <a:t> </a:t>
            </a:r>
            <a:r>
              <a:rPr lang="fr-FR" dirty="0">
                <a:cs typeface="Trebuchet MS"/>
              </a:rPr>
              <a:t>une</a:t>
            </a:r>
            <a:r>
              <a:rPr lang="fr-FR" spc="275" dirty="0">
                <a:cs typeface="Trebuchet MS"/>
              </a:rPr>
              <a:t> </a:t>
            </a:r>
            <a:r>
              <a:rPr lang="fr-FR" spc="-10" dirty="0">
                <a:cs typeface="Trebuchet MS"/>
              </a:rPr>
              <a:t>carrière complète.</a:t>
            </a:r>
            <a:endParaRPr lang="fr-FR" dirty="0">
              <a:cs typeface="Trebuchet MS"/>
            </a:endParaRPr>
          </a:p>
          <a:p>
            <a:pPr algn="just">
              <a:lnSpc>
                <a:spcPct val="90000"/>
              </a:lnSpc>
              <a:spcBef>
                <a:spcPts val="0"/>
              </a:spcBef>
              <a:spcAft>
                <a:spcPts val="600"/>
              </a:spcAft>
              <a:buSzPct val="100000"/>
              <a:buFont typeface="Wingdings" panose="05000000000000000000" pitchFamily="2" charset="2"/>
              <a:buChar char="Ø"/>
            </a:pPr>
            <a:r>
              <a:rPr lang="fr-FR" b="1" dirty="0">
                <a:cs typeface="Trebuchet MS"/>
              </a:rPr>
              <a:t>Indexer</a:t>
            </a:r>
            <a:r>
              <a:rPr lang="fr-FR" b="1" spc="-40" dirty="0">
                <a:cs typeface="Trebuchet MS"/>
              </a:rPr>
              <a:t> </a:t>
            </a:r>
            <a:r>
              <a:rPr lang="fr-FR" b="1" dirty="0">
                <a:cs typeface="Trebuchet MS"/>
              </a:rPr>
              <a:t>les</a:t>
            </a:r>
            <a:r>
              <a:rPr lang="fr-FR" b="1" spc="-25" dirty="0">
                <a:cs typeface="Trebuchet MS"/>
              </a:rPr>
              <a:t> </a:t>
            </a:r>
            <a:r>
              <a:rPr lang="fr-FR" b="1" dirty="0">
                <a:cs typeface="Trebuchet MS"/>
              </a:rPr>
              <a:t>pensions</a:t>
            </a:r>
            <a:r>
              <a:rPr lang="fr-FR" b="1" spc="-25" dirty="0">
                <a:cs typeface="Trebuchet MS"/>
              </a:rPr>
              <a:t> </a:t>
            </a:r>
            <a:r>
              <a:rPr lang="fr-FR" b="1" dirty="0">
                <a:cs typeface="Trebuchet MS"/>
              </a:rPr>
              <a:t>sur</a:t>
            </a:r>
            <a:r>
              <a:rPr lang="fr-FR" b="1" spc="-25" dirty="0">
                <a:cs typeface="Trebuchet MS"/>
              </a:rPr>
              <a:t> </a:t>
            </a:r>
            <a:r>
              <a:rPr lang="fr-FR" b="1" dirty="0">
                <a:cs typeface="Trebuchet MS"/>
              </a:rPr>
              <a:t>l’évolution</a:t>
            </a:r>
            <a:r>
              <a:rPr lang="fr-FR" b="1" spc="-25" dirty="0">
                <a:cs typeface="Trebuchet MS"/>
              </a:rPr>
              <a:t> </a:t>
            </a:r>
            <a:r>
              <a:rPr lang="fr-FR" b="1" dirty="0">
                <a:cs typeface="Trebuchet MS"/>
              </a:rPr>
              <a:t>des</a:t>
            </a:r>
            <a:r>
              <a:rPr lang="fr-FR" b="1" spc="-25" dirty="0">
                <a:cs typeface="Trebuchet MS"/>
              </a:rPr>
              <a:t> </a:t>
            </a:r>
            <a:r>
              <a:rPr lang="fr-FR" b="1" dirty="0">
                <a:cs typeface="Trebuchet MS"/>
              </a:rPr>
              <a:t>salaires</a:t>
            </a:r>
            <a:r>
              <a:rPr lang="fr-FR" b="1" spc="-25" dirty="0">
                <a:cs typeface="Trebuchet MS"/>
              </a:rPr>
              <a:t> </a:t>
            </a:r>
            <a:r>
              <a:rPr lang="fr-FR" b="1" dirty="0">
                <a:cs typeface="Trebuchet MS"/>
              </a:rPr>
              <a:t>et</a:t>
            </a:r>
            <a:r>
              <a:rPr lang="fr-FR" b="1" spc="-25" dirty="0">
                <a:cs typeface="Trebuchet MS"/>
              </a:rPr>
              <a:t> </a:t>
            </a:r>
            <a:r>
              <a:rPr lang="fr-FR" b="1" dirty="0">
                <a:cs typeface="Trebuchet MS"/>
              </a:rPr>
              <a:t>sur</a:t>
            </a:r>
            <a:r>
              <a:rPr lang="fr-FR" b="1" spc="-25" dirty="0">
                <a:cs typeface="Trebuchet MS"/>
              </a:rPr>
              <a:t> </a:t>
            </a:r>
            <a:r>
              <a:rPr lang="fr-FR" b="1" dirty="0">
                <a:cs typeface="Trebuchet MS"/>
              </a:rPr>
              <a:t>celle</a:t>
            </a:r>
            <a:r>
              <a:rPr lang="fr-FR" b="1" spc="-25" dirty="0">
                <a:cs typeface="Trebuchet MS"/>
              </a:rPr>
              <a:t> </a:t>
            </a:r>
            <a:r>
              <a:rPr lang="fr-FR" b="1" dirty="0">
                <a:cs typeface="Trebuchet MS"/>
              </a:rPr>
              <a:t>des</a:t>
            </a:r>
            <a:r>
              <a:rPr lang="fr-FR" b="1" spc="-25" dirty="0">
                <a:cs typeface="Trebuchet MS"/>
              </a:rPr>
              <a:t> </a:t>
            </a:r>
            <a:r>
              <a:rPr lang="fr-FR" b="1" spc="-10" dirty="0">
                <a:cs typeface="Trebuchet MS"/>
              </a:rPr>
              <a:t>prix.</a:t>
            </a:r>
            <a:endParaRPr lang="fr-FR" b="1" dirty="0">
              <a:cs typeface="Trebuchet MS"/>
            </a:endParaRPr>
          </a:p>
          <a:p>
            <a:pPr marR="8255">
              <a:lnSpc>
                <a:spcPct val="90000"/>
              </a:lnSpc>
              <a:spcBef>
                <a:spcPts val="0"/>
              </a:spcBef>
              <a:spcAft>
                <a:spcPts val="600"/>
              </a:spcAft>
              <a:buSzPct val="100000"/>
              <a:buFont typeface="Wingdings" panose="05000000000000000000" pitchFamily="2" charset="2"/>
              <a:buChar char="Ø"/>
            </a:pPr>
            <a:r>
              <a:rPr lang="fr-FR" b="1" dirty="0">
                <a:cs typeface="Trebuchet MS"/>
              </a:rPr>
              <a:t>Prendre</a:t>
            </a:r>
            <a:r>
              <a:rPr lang="fr-FR" b="1" spc="295" dirty="0">
                <a:cs typeface="Trebuchet MS"/>
              </a:rPr>
              <a:t> </a:t>
            </a:r>
            <a:r>
              <a:rPr lang="fr-FR" b="1" dirty="0">
                <a:cs typeface="Trebuchet MS"/>
              </a:rPr>
              <a:t>en</a:t>
            </a:r>
            <a:r>
              <a:rPr lang="fr-FR" b="1" spc="300" dirty="0">
                <a:cs typeface="Trebuchet MS"/>
              </a:rPr>
              <a:t> </a:t>
            </a:r>
            <a:r>
              <a:rPr lang="fr-FR" b="1" dirty="0">
                <a:cs typeface="Trebuchet MS"/>
              </a:rPr>
              <a:t>compte</a:t>
            </a:r>
            <a:r>
              <a:rPr lang="fr-FR" b="1" spc="300" dirty="0">
                <a:cs typeface="Trebuchet MS"/>
              </a:rPr>
              <a:t> </a:t>
            </a:r>
            <a:r>
              <a:rPr lang="fr-FR" b="1" dirty="0">
                <a:cs typeface="Trebuchet MS"/>
              </a:rPr>
              <a:t>les</a:t>
            </a:r>
            <a:r>
              <a:rPr lang="fr-FR" b="1" spc="300" dirty="0">
                <a:cs typeface="Trebuchet MS"/>
              </a:rPr>
              <a:t> </a:t>
            </a:r>
            <a:r>
              <a:rPr lang="fr-FR" b="1" dirty="0">
                <a:cs typeface="Trebuchet MS"/>
              </a:rPr>
              <a:t>années</a:t>
            </a:r>
            <a:r>
              <a:rPr lang="fr-FR" b="1" spc="300" dirty="0">
                <a:cs typeface="Trebuchet MS"/>
              </a:rPr>
              <a:t> </a:t>
            </a:r>
            <a:r>
              <a:rPr lang="fr-FR" b="1" dirty="0">
                <a:cs typeface="Trebuchet MS"/>
              </a:rPr>
              <a:t>d’études</a:t>
            </a:r>
            <a:r>
              <a:rPr lang="fr-FR" b="1" spc="300" dirty="0">
                <a:cs typeface="Trebuchet MS"/>
              </a:rPr>
              <a:t> </a:t>
            </a:r>
            <a:r>
              <a:rPr lang="fr-FR" dirty="0">
                <a:cs typeface="Trebuchet MS"/>
              </a:rPr>
              <a:t>au</a:t>
            </a:r>
            <a:r>
              <a:rPr lang="fr-FR" spc="300" dirty="0">
                <a:cs typeface="Trebuchet MS"/>
              </a:rPr>
              <a:t> </a:t>
            </a:r>
            <a:r>
              <a:rPr lang="fr-FR" dirty="0">
                <a:cs typeface="Trebuchet MS"/>
              </a:rPr>
              <a:t>travers</a:t>
            </a:r>
            <a:r>
              <a:rPr lang="fr-FR" spc="300" dirty="0">
                <a:cs typeface="Trebuchet MS"/>
              </a:rPr>
              <a:t> </a:t>
            </a:r>
            <a:r>
              <a:rPr lang="fr-FR" dirty="0">
                <a:cs typeface="Trebuchet MS"/>
              </a:rPr>
              <a:t>d’une</a:t>
            </a:r>
            <a:r>
              <a:rPr lang="fr-FR" spc="300" dirty="0">
                <a:cs typeface="Trebuchet MS"/>
              </a:rPr>
              <a:t> </a:t>
            </a:r>
            <a:r>
              <a:rPr lang="fr-FR" spc="-10" dirty="0">
                <a:cs typeface="Trebuchet MS"/>
              </a:rPr>
              <a:t>validation </a:t>
            </a:r>
            <a:r>
              <a:rPr lang="fr-FR" dirty="0">
                <a:cs typeface="Trebuchet MS"/>
              </a:rPr>
              <a:t>des</a:t>
            </a:r>
            <a:r>
              <a:rPr lang="fr-FR" spc="90" dirty="0">
                <a:cs typeface="Trebuchet MS"/>
              </a:rPr>
              <a:t> </a:t>
            </a:r>
            <a:r>
              <a:rPr lang="fr-FR" dirty="0">
                <a:cs typeface="Trebuchet MS"/>
              </a:rPr>
              <a:t>périodes</a:t>
            </a:r>
            <a:r>
              <a:rPr lang="fr-FR" spc="105" dirty="0">
                <a:cs typeface="Trebuchet MS"/>
              </a:rPr>
              <a:t> </a:t>
            </a:r>
            <a:r>
              <a:rPr lang="fr-FR" dirty="0">
                <a:cs typeface="Trebuchet MS"/>
              </a:rPr>
              <a:t>de</a:t>
            </a:r>
            <a:r>
              <a:rPr lang="fr-FR" spc="105" dirty="0">
                <a:cs typeface="Trebuchet MS"/>
              </a:rPr>
              <a:t> </a:t>
            </a:r>
            <a:r>
              <a:rPr lang="fr-FR" dirty="0">
                <a:cs typeface="Trebuchet MS"/>
              </a:rPr>
              <a:t>première</a:t>
            </a:r>
            <a:r>
              <a:rPr lang="fr-FR" spc="105" dirty="0">
                <a:cs typeface="Trebuchet MS"/>
              </a:rPr>
              <a:t> </a:t>
            </a:r>
            <a:r>
              <a:rPr lang="fr-FR" dirty="0">
                <a:cs typeface="Trebuchet MS"/>
              </a:rPr>
              <a:t>recherche</a:t>
            </a:r>
            <a:r>
              <a:rPr lang="fr-FR" spc="105" dirty="0">
                <a:cs typeface="Trebuchet MS"/>
              </a:rPr>
              <a:t> </a:t>
            </a:r>
            <a:r>
              <a:rPr lang="fr-FR" dirty="0">
                <a:cs typeface="Trebuchet MS"/>
              </a:rPr>
              <a:t>d’emploi</a:t>
            </a:r>
            <a:r>
              <a:rPr lang="fr-FR" spc="105" dirty="0">
                <a:cs typeface="Trebuchet MS"/>
              </a:rPr>
              <a:t> </a:t>
            </a:r>
            <a:r>
              <a:rPr lang="fr-FR" dirty="0">
                <a:cs typeface="Trebuchet MS"/>
              </a:rPr>
              <a:t>dès</a:t>
            </a:r>
            <a:r>
              <a:rPr lang="fr-FR" spc="105" dirty="0">
                <a:cs typeface="Trebuchet MS"/>
              </a:rPr>
              <a:t> </a:t>
            </a:r>
            <a:r>
              <a:rPr lang="fr-FR" dirty="0">
                <a:cs typeface="Trebuchet MS"/>
              </a:rPr>
              <a:t>l’inscription</a:t>
            </a:r>
            <a:r>
              <a:rPr lang="fr-FR" spc="105" dirty="0">
                <a:cs typeface="Trebuchet MS"/>
              </a:rPr>
              <a:t> </a:t>
            </a:r>
            <a:r>
              <a:rPr lang="fr-FR" dirty="0">
                <a:cs typeface="Trebuchet MS"/>
              </a:rPr>
              <a:t>à</a:t>
            </a:r>
            <a:r>
              <a:rPr lang="fr-FR" spc="105" dirty="0">
                <a:cs typeface="Trebuchet MS"/>
              </a:rPr>
              <a:t> </a:t>
            </a:r>
            <a:r>
              <a:rPr lang="fr-FR" spc="-20" dirty="0">
                <a:cs typeface="Trebuchet MS"/>
              </a:rPr>
              <a:t>pôle </a:t>
            </a:r>
            <a:r>
              <a:rPr lang="fr-FR" spc="-10" dirty="0">
                <a:cs typeface="Trebuchet MS"/>
              </a:rPr>
              <a:t>emploi.</a:t>
            </a:r>
          </a:p>
          <a:p>
            <a:pPr marR="8255" algn="just">
              <a:lnSpc>
                <a:spcPct val="90000"/>
              </a:lnSpc>
              <a:spcBef>
                <a:spcPts val="0"/>
              </a:spcBef>
              <a:spcAft>
                <a:spcPts val="600"/>
              </a:spcAft>
              <a:buSzPct val="100000"/>
              <a:buFont typeface="Wingdings" panose="05000000000000000000" pitchFamily="2" charset="2"/>
              <a:buChar char="Ø"/>
            </a:pPr>
            <a:r>
              <a:rPr lang="fr-FR" dirty="0">
                <a:cs typeface="Trebuchet MS"/>
              </a:rPr>
              <a:t>Une</a:t>
            </a:r>
            <a:r>
              <a:rPr lang="fr-FR" spc="310" dirty="0">
                <a:cs typeface="Trebuchet MS"/>
              </a:rPr>
              <a:t>  </a:t>
            </a:r>
            <a:r>
              <a:rPr lang="fr-FR" dirty="0">
                <a:cs typeface="Trebuchet MS"/>
              </a:rPr>
              <a:t>politique</a:t>
            </a:r>
            <a:r>
              <a:rPr lang="fr-FR" spc="315" dirty="0">
                <a:cs typeface="Trebuchet MS"/>
              </a:rPr>
              <a:t>  </a:t>
            </a:r>
            <a:r>
              <a:rPr lang="fr-FR" dirty="0">
                <a:cs typeface="Trebuchet MS"/>
              </a:rPr>
              <a:t>volontariste</a:t>
            </a:r>
            <a:r>
              <a:rPr lang="fr-FR" spc="315" dirty="0">
                <a:cs typeface="Trebuchet MS"/>
              </a:rPr>
              <a:t>  </a:t>
            </a:r>
            <a:r>
              <a:rPr lang="fr-FR" dirty="0">
                <a:cs typeface="Trebuchet MS"/>
              </a:rPr>
              <a:t>d’égalité</a:t>
            </a:r>
            <a:r>
              <a:rPr lang="fr-FR" spc="310" dirty="0">
                <a:cs typeface="Trebuchet MS"/>
              </a:rPr>
              <a:t>  </a:t>
            </a:r>
            <a:r>
              <a:rPr lang="fr-FR" dirty="0">
                <a:cs typeface="Trebuchet MS"/>
              </a:rPr>
              <a:t>salariale</a:t>
            </a:r>
            <a:r>
              <a:rPr lang="fr-FR" spc="315" dirty="0">
                <a:cs typeface="Trebuchet MS"/>
              </a:rPr>
              <a:t>  </a:t>
            </a:r>
            <a:r>
              <a:rPr lang="fr-FR" dirty="0">
                <a:cs typeface="Trebuchet MS"/>
              </a:rPr>
              <a:t>femmes-</a:t>
            </a:r>
            <a:r>
              <a:rPr lang="fr-FR" spc="-10" dirty="0">
                <a:cs typeface="Trebuchet MS"/>
              </a:rPr>
              <a:t>hommes, </a:t>
            </a:r>
            <a:r>
              <a:rPr lang="fr-FR" dirty="0">
                <a:cs typeface="Trebuchet MS"/>
              </a:rPr>
              <a:t>améliorant</a:t>
            </a:r>
            <a:r>
              <a:rPr lang="fr-FR" spc="455" dirty="0">
                <a:cs typeface="Trebuchet MS"/>
              </a:rPr>
              <a:t> </a:t>
            </a:r>
            <a:r>
              <a:rPr lang="fr-FR" dirty="0">
                <a:cs typeface="Trebuchet MS"/>
              </a:rPr>
              <a:t>la</a:t>
            </a:r>
            <a:r>
              <a:rPr lang="fr-FR" spc="455" dirty="0">
                <a:cs typeface="Trebuchet MS"/>
              </a:rPr>
              <a:t> </a:t>
            </a:r>
            <a:r>
              <a:rPr lang="fr-FR" dirty="0">
                <a:cs typeface="Trebuchet MS"/>
              </a:rPr>
              <a:t>retraite</a:t>
            </a:r>
            <a:r>
              <a:rPr lang="fr-FR" spc="455" dirty="0">
                <a:cs typeface="Trebuchet MS"/>
              </a:rPr>
              <a:t> </a:t>
            </a:r>
            <a:r>
              <a:rPr lang="fr-FR" dirty="0">
                <a:cs typeface="Trebuchet MS"/>
              </a:rPr>
              <a:t>des</a:t>
            </a:r>
            <a:r>
              <a:rPr lang="fr-FR" spc="455" dirty="0">
                <a:cs typeface="Trebuchet MS"/>
              </a:rPr>
              <a:t> </a:t>
            </a:r>
            <a:r>
              <a:rPr lang="fr-FR" dirty="0">
                <a:cs typeface="Trebuchet MS"/>
              </a:rPr>
              <a:t>femmes</a:t>
            </a:r>
            <a:r>
              <a:rPr lang="fr-FR" spc="465" dirty="0">
                <a:cs typeface="Trebuchet MS"/>
              </a:rPr>
              <a:t> </a:t>
            </a:r>
            <a:r>
              <a:rPr lang="fr-FR" dirty="0">
                <a:cs typeface="Trebuchet MS"/>
              </a:rPr>
              <a:t>et</a:t>
            </a:r>
            <a:r>
              <a:rPr lang="fr-FR" spc="455" dirty="0">
                <a:cs typeface="Trebuchet MS"/>
              </a:rPr>
              <a:t> </a:t>
            </a:r>
            <a:r>
              <a:rPr lang="fr-FR" dirty="0">
                <a:cs typeface="Trebuchet MS"/>
              </a:rPr>
              <a:t>abondant</a:t>
            </a:r>
            <a:r>
              <a:rPr lang="fr-FR" spc="455" dirty="0">
                <a:cs typeface="Trebuchet MS"/>
              </a:rPr>
              <a:t> </a:t>
            </a:r>
            <a:r>
              <a:rPr lang="fr-FR" dirty="0">
                <a:cs typeface="Trebuchet MS"/>
              </a:rPr>
              <a:t>les</a:t>
            </a:r>
            <a:r>
              <a:rPr lang="fr-FR" spc="455" dirty="0">
                <a:cs typeface="Trebuchet MS"/>
              </a:rPr>
              <a:t> </a:t>
            </a:r>
            <a:r>
              <a:rPr lang="fr-FR" dirty="0">
                <a:cs typeface="Trebuchet MS"/>
              </a:rPr>
              <a:t>ressources</a:t>
            </a:r>
            <a:r>
              <a:rPr lang="fr-FR" spc="459" dirty="0">
                <a:cs typeface="Trebuchet MS"/>
              </a:rPr>
              <a:t> </a:t>
            </a:r>
            <a:r>
              <a:rPr lang="fr-FR" spc="-25" dirty="0">
                <a:cs typeface="Trebuchet MS"/>
              </a:rPr>
              <a:t>des </a:t>
            </a:r>
            <a:r>
              <a:rPr lang="fr-FR" spc="-10" dirty="0">
                <a:cs typeface="Trebuchet MS"/>
              </a:rPr>
              <a:t>régimes</a:t>
            </a:r>
            <a:r>
              <a:rPr lang="fr-FR" sz="1400" spc="-10" dirty="0">
                <a:cs typeface="Trebuchet MS"/>
              </a:rPr>
              <a:t>.</a:t>
            </a:r>
            <a:endParaRPr lang="fr-FR" sz="1400" dirty="0">
              <a:cs typeface="Trebuchet MS"/>
            </a:endParaRPr>
          </a:p>
        </p:txBody>
      </p:sp>
      <p:pic>
        <p:nvPicPr>
          <p:cNvPr id="9" name="Image 8">
            <a:extLst>
              <a:ext uri="{FF2B5EF4-FFF2-40B4-BE49-F238E27FC236}">
                <a16:creationId xmlns:a16="http://schemas.microsoft.com/office/drawing/2014/main" id="{17666689-4DB0-ACEA-7D7A-1B998D91CB3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3168" r="1" b="1"/>
          <a:stretch/>
        </p:blipFill>
        <p:spPr>
          <a:xfrm>
            <a:off x="677334" y="1617464"/>
            <a:ext cx="3144597" cy="3882362"/>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FA5695-B3BA-3727-1B5C-411113890A37}"/>
              </a:ext>
            </a:extLst>
          </p:cNvPr>
          <p:cNvSpPr>
            <a:spLocks noGrp="1"/>
          </p:cNvSpPr>
          <p:nvPr>
            <p:ph type="title"/>
          </p:nvPr>
        </p:nvSpPr>
        <p:spPr>
          <a:xfrm>
            <a:off x="321734" y="434271"/>
            <a:ext cx="8596668" cy="1320800"/>
          </a:xfrm>
        </p:spPr>
        <p:txBody>
          <a:bodyPr vert="horz" lIns="91440" tIns="45720" rIns="91440" bIns="45720" rtlCol="0" anchor="t">
            <a:normAutofit/>
          </a:bodyPr>
          <a:lstStyle/>
          <a:p>
            <a:r>
              <a:rPr lang="en-US" sz="3600" b="1" dirty="0">
                <a:solidFill>
                  <a:schemeClr val="accent1"/>
                </a:solidFill>
                <a:latin typeface="+mj-lt"/>
                <a:cs typeface="+mj-cs"/>
              </a:rPr>
              <a:t>Financer de </a:t>
            </a:r>
            <a:r>
              <a:rPr lang="en-US" sz="3600" b="1" dirty="0" err="1">
                <a:solidFill>
                  <a:schemeClr val="accent1"/>
                </a:solidFill>
                <a:latin typeface="+mj-lt"/>
                <a:cs typeface="+mj-cs"/>
              </a:rPr>
              <a:t>bonnes</a:t>
            </a:r>
            <a:r>
              <a:rPr lang="en-US" sz="3600" b="1" dirty="0">
                <a:solidFill>
                  <a:schemeClr val="accent1"/>
                </a:solidFill>
                <a:latin typeface="+mj-lt"/>
                <a:cs typeface="+mj-cs"/>
              </a:rPr>
              <a:t> </a:t>
            </a:r>
            <a:r>
              <a:rPr lang="en-US" sz="3600" b="1" dirty="0" err="1">
                <a:solidFill>
                  <a:schemeClr val="accent1"/>
                </a:solidFill>
                <a:latin typeface="+mj-lt"/>
                <a:cs typeface="+mj-cs"/>
              </a:rPr>
              <a:t>retraites</a:t>
            </a:r>
            <a:r>
              <a:rPr lang="en-US" sz="3600" b="1" dirty="0">
                <a:solidFill>
                  <a:schemeClr val="accent1"/>
                </a:solidFill>
                <a:latin typeface="+mj-lt"/>
                <a:cs typeface="+mj-cs"/>
              </a:rPr>
              <a:t> </a:t>
            </a:r>
            <a:r>
              <a:rPr lang="en-US" sz="3600" b="1" dirty="0" err="1">
                <a:solidFill>
                  <a:schemeClr val="accent1"/>
                </a:solidFill>
                <a:latin typeface="+mj-lt"/>
                <a:cs typeface="+mj-cs"/>
              </a:rPr>
              <a:t>c’est</a:t>
            </a:r>
            <a:r>
              <a:rPr lang="en-US" sz="3600" b="1" dirty="0">
                <a:solidFill>
                  <a:schemeClr val="accent1"/>
                </a:solidFill>
                <a:latin typeface="+mj-lt"/>
                <a:cs typeface="+mj-cs"/>
              </a:rPr>
              <a:t> possible !</a:t>
            </a:r>
          </a:p>
        </p:txBody>
      </p:sp>
      <p:sp>
        <p:nvSpPr>
          <p:cNvPr id="5" name="Espace réservé du contenu 5">
            <a:extLst>
              <a:ext uri="{FF2B5EF4-FFF2-40B4-BE49-F238E27FC236}">
                <a16:creationId xmlns:a16="http://schemas.microsoft.com/office/drawing/2014/main" id="{D1EA8F7D-0DAF-C33C-02FF-DED9C9677605}"/>
              </a:ext>
            </a:extLst>
          </p:cNvPr>
          <p:cNvSpPr txBox="1">
            <a:spLocks/>
          </p:cNvSpPr>
          <p:nvPr/>
        </p:nvSpPr>
        <p:spPr>
          <a:xfrm>
            <a:off x="502360" y="3760844"/>
            <a:ext cx="8962717" cy="2575955"/>
          </a:xfrm>
          <a:prstGeom prst="rect">
            <a:avLst/>
          </a:prstGeom>
        </p:spPr>
        <p:txBody>
          <a:bodyPr vert="horz" lIns="91440" tIns="45720" rIns="91440" bIns="45720" rtlCol="0">
            <a:normAutofit fontScale="850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25400" indent="0">
              <a:lnSpc>
                <a:spcPct val="90000"/>
              </a:lnSpc>
              <a:buNone/>
              <a:tabLst>
                <a:tab pos="424815" algn="l"/>
                <a:tab pos="425450" algn="l"/>
              </a:tabLst>
            </a:pPr>
            <a:r>
              <a:rPr lang="fr-FR" sz="1900" b="1" spc="-100" dirty="0"/>
              <a:t>Pour cela, il faut modifier</a:t>
            </a:r>
            <a:r>
              <a:rPr lang="fr-FR" sz="1900" b="1" spc="-160" dirty="0"/>
              <a:t> </a:t>
            </a:r>
            <a:r>
              <a:rPr lang="fr-FR" sz="1900" b="1" spc="-50" dirty="0"/>
              <a:t>la</a:t>
            </a:r>
            <a:r>
              <a:rPr lang="fr-FR" sz="1900" b="1" spc="-150" dirty="0"/>
              <a:t> </a:t>
            </a:r>
            <a:r>
              <a:rPr lang="fr-FR" sz="1900" b="1" spc="-100" dirty="0"/>
              <a:t>répartition</a:t>
            </a:r>
            <a:r>
              <a:rPr lang="fr-FR" sz="1900" b="1" spc="-150" dirty="0"/>
              <a:t> </a:t>
            </a:r>
            <a:r>
              <a:rPr lang="fr-FR" sz="1900" b="1" spc="-75" dirty="0"/>
              <a:t>des</a:t>
            </a:r>
            <a:r>
              <a:rPr lang="fr-FR" sz="1900" b="1" spc="-155" dirty="0"/>
              <a:t> </a:t>
            </a:r>
            <a:r>
              <a:rPr lang="fr-FR" sz="1900" b="1" spc="-100" dirty="0"/>
              <a:t>richesses</a:t>
            </a:r>
            <a:r>
              <a:rPr lang="fr-FR" sz="1900" b="1" spc="-155" dirty="0"/>
              <a:t>  avec </a:t>
            </a:r>
            <a:r>
              <a:rPr lang="fr-FR" sz="1900" b="1" spc="-50" dirty="0"/>
              <a:t>:</a:t>
            </a:r>
            <a:endParaRPr lang="fr-FR" sz="1900" dirty="0"/>
          </a:p>
          <a:p>
            <a:pPr marR="1336675">
              <a:lnSpc>
                <a:spcPct val="90000"/>
              </a:lnSpc>
              <a:buClr>
                <a:schemeClr val="tx1"/>
              </a:buClr>
              <a:buSzPct val="100000"/>
              <a:buFont typeface="Wingdings" panose="05000000000000000000" pitchFamily="2" charset="2"/>
              <a:buChar char="Ø"/>
              <a:tabLst>
                <a:tab pos="694690" algn="l"/>
              </a:tabLst>
            </a:pPr>
            <a:r>
              <a:rPr lang="fr-FR" sz="1900" spc="-60" dirty="0"/>
              <a:t>Le</a:t>
            </a:r>
            <a:r>
              <a:rPr lang="fr-FR" sz="1900" spc="-200" dirty="0"/>
              <a:t> </a:t>
            </a:r>
            <a:r>
              <a:rPr lang="fr-FR" sz="1900" spc="-95" dirty="0"/>
              <a:t>passage</a:t>
            </a:r>
            <a:r>
              <a:rPr lang="fr-FR" sz="1900" spc="-190" dirty="0"/>
              <a:t> </a:t>
            </a:r>
            <a:r>
              <a:rPr lang="fr-FR" sz="1900" spc="-50" dirty="0"/>
              <a:t>du</a:t>
            </a:r>
            <a:r>
              <a:rPr lang="fr-FR" sz="1900" spc="-180" dirty="0"/>
              <a:t> </a:t>
            </a:r>
            <a:r>
              <a:rPr lang="fr-FR" sz="1900" spc="-85" dirty="0"/>
              <a:t>taux</a:t>
            </a:r>
            <a:r>
              <a:rPr lang="fr-FR" sz="1900" spc="-190" dirty="0"/>
              <a:t> </a:t>
            </a:r>
            <a:r>
              <a:rPr lang="fr-FR" sz="1900" spc="-50" dirty="0"/>
              <a:t>de</a:t>
            </a:r>
            <a:r>
              <a:rPr lang="fr-FR" sz="1900" spc="-185" dirty="0"/>
              <a:t> </a:t>
            </a:r>
            <a:r>
              <a:rPr lang="fr-FR" sz="1900" spc="-95" dirty="0"/>
              <a:t>chômage</a:t>
            </a:r>
            <a:r>
              <a:rPr lang="fr-FR" sz="1900" spc="-180" dirty="0"/>
              <a:t> </a:t>
            </a:r>
            <a:r>
              <a:rPr lang="fr-FR" sz="1900" dirty="0"/>
              <a:t>à</a:t>
            </a:r>
            <a:r>
              <a:rPr lang="fr-FR" sz="1900" spc="-190" dirty="0"/>
              <a:t> </a:t>
            </a:r>
            <a:r>
              <a:rPr lang="fr-FR" sz="1900" spc="-70" dirty="0"/>
              <a:t>7,4</a:t>
            </a:r>
            <a:r>
              <a:rPr lang="fr-FR" sz="1900" spc="-190" dirty="0"/>
              <a:t> </a:t>
            </a:r>
            <a:r>
              <a:rPr lang="fr-FR" sz="1900" dirty="0"/>
              <a:t>%</a:t>
            </a:r>
            <a:r>
              <a:rPr lang="fr-FR" sz="1900" spc="-180" dirty="0"/>
              <a:t> </a:t>
            </a:r>
            <a:r>
              <a:rPr lang="fr-FR" sz="1900" spc="-60" dirty="0"/>
              <a:t>en</a:t>
            </a:r>
            <a:r>
              <a:rPr lang="fr-FR" sz="1900" spc="-190" dirty="0"/>
              <a:t> </a:t>
            </a:r>
            <a:r>
              <a:rPr lang="fr-FR" sz="1900" spc="-85" dirty="0"/>
              <a:t>2022</a:t>
            </a:r>
            <a:r>
              <a:rPr lang="fr-FR" sz="1900" spc="-185" dirty="0"/>
              <a:t> </a:t>
            </a:r>
            <a:r>
              <a:rPr lang="fr-FR" sz="1900" spc="-100" dirty="0"/>
              <a:t>dégagerait </a:t>
            </a:r>
            <a:r>
              <a:rPr lang="fr-FR" sz="1900" spc="-60" dirty="0"/>
              <a:t>10</a:t>
            </a:r>
            <a:r>
              <a:rPr lang="fr-FR" sz="1900" spc="-155" dirty="0"/>
              <a:t> </a:t>
            </a:r>
            <a:r>
              <a:rPr lang="fr-FR" sz="1900" spc="-100" dirty="0"/>
              <a:t>milliards</a:t>
            </a:r>
            <a:r>
              <a:rPr lang="fr-FR" sz="1900" spc="-155" dirty="0"/>
              <a:t> </a:t>
            </a:r>
            <a:r>
              <a:rPr lang="fr-FR" sz="1900" spc="-10" dirty="0"/>
              <a:t>d’euros.</a:t>
            </a:r>
            <a:endParaRPr lang="fr-FR" sz="1900" dirty="0"/>
          </a:p>
          <a:p>
            <a:pPr marR="2229485">
              <a:lnSpc>
                <a:spcPct val="90000"/>
              </a:lnSpc>
              <a:buClr>
                <a:schemeClr val="tx1"/>
              </a:buClr>
              <a:buSzPct val="100000"/>
              <a:buFont typeface="Wingdings" panose="05000000000000000000" pitchFamily="2" charset="2"/>
              <a:buChar char="Ø"/>
              <a:tabLst>
                <a:tab pos="694690" algn="l"/>
              </a:tabLst>
            </a:pPr>
            <a:r>
              <a:rPr lang="fr-FR" sz="1900" spc="-70" dirty="0"/>
              <a:t>Une</a:t>
            </a:r>
            <a:r>
              <a:rPr lang="fr-FR" sz="1900" spc="-190" dirty="0"/>
              <a:t> </a:t>
            </a:r>
            <a:r>
              <a:rPr lang="fr-FR" sz="1900" spc="-100" dirty="0"/>
              <a:t>augmentation</a:t>
            </a:r>
            <a:r>
              <a:rPr lang="fr-FR" sz="1900" spc="-180" dirty="0"/>
              <a:t> </a:t>
            </a:r>
            <a:r>
              <a:rPr lang="fr-FR" sz="1900" spc="-75" dirty="0"/>
              <a:t>des</a:t>
            </a:r>
            <a:r>
              <a:rPr lang="fr-FR" sz="1900" spc="-180" dirty="0"/>
              <a:t> </a:t>
            </a:r>
            <a:r>
              <a:rPr lang="fr-FR" sz="1900" spc="-95" dirty="0"/>
              <a:t>salaires</a:t>
            </a:r>
            <a:r>
              <a:rPr lang="fr-FR" sz="1900" spc="-175" dirty="0"/>
              <a:t> </a:t>
            </a:r>
            <a:r>
              <a:rPr lang="fr-FR" sz="1900" spc="-50" dirty="0"/>
              <a:t>de</a:t>
            </a:r>
            <a:r>
              <a:rPr lang="fr-FR" sz="1900" spc="-175" dirty="0"/>
              <a:t> </a:t>
            </a:r>
            <a:r>
              <a:rPr lang="fr-FR" sz="1900" spc="-75" dirty="0"/>
              <a:t>3,5</a:t>
            </a:r>
            <a:r>
              <a:rPr lang="fr-FR" sz="1900" spc="-175" dirty="0"/>
              <a:t> </a:t>
            </a:r>
            <a:r>
              <a:rPr lang="fr-FR" sz="1900" dirty="0"/>
              <a:t>%</a:t>
            </a:r>
            <a:r>
              <a:rPr lang="fr-FR" sz="1900" spc="-170" dirty="0"/>
              <a:t> </a:t>
            </a:r>
            <a:r>
              <a:rPr lang="fr-FR" sz="1900" spc="-105" dirty="0"/>
              <a:t>dégagerait </a:t>
            </a:r>
            <a:r>
              <a:rPr lang="fr-FR" sz="1900" spc="-70" dirty="0"/>
              <a:t>6,5</a:t>
            </a:r>
            <a:r>
              <a:rPr lang="fr-FR" sz="1900" spc="-165" dirty="0"/>
              <a:t> </a:t>
            </a:r>
            <a:r>
              <a:rPr lang="fr-FR" sz="1900" spc="-100" dirty="0"/>
              <a:t>milliards</a:t>
            </a:r>
            <a:r>
              <a:rPr lang="fr-FR" sz="1900" spc="-160" dirty="0"/>
              <a:t> </a:t>
            </a:r>
            <a:r>
              <a:rPr lang="fr-FR" sz="1900" spc="-10" dirty="0"/>
              <a:t>d’euros.</a:t>
            </a:r>
            <a:endParaRPr lang="fr-FR" sz="1900" dirty="0"/>
          </a:p>
          <a:p>
            <a:pPr marR="225425">
              <a:lnSpc>
                <a:spcPct val="90000"/>
              </a:lnSpc>
              <a:buClr>
                <a:schemeClr val="tx1"/>
              </a:buClr>
              <a:buSzPct val="100000"/>
              <a:buFont typeface="Wingdings" panose="05000000000000000000" pitchFamily="2" charset="2"/>
              <a:buChar char="Ø"/>
              <a:tabLst>
                <a:tab pos="694690" algn="l"/>
              </a:tabLst>
            </a:pPr>
            <a:r>
              <a:rPr lang="fr-FR" sz="1900" spc="-120" dirty="0"/>
              <a:t>L’augmentation</a:t>
            </a:r>
            <a:r>
              <a:rPr lang="fr-FR" sz="1900" spc="-180" dirty="0"/>
              <a:t> </a:t>
            </a:r>
            <a:r>
              <a:rPr lang="fr-FR" sz="1900" spc="-50" dirty="0"/>
              <a:t>du</a:t>
            </a:r>
            <a:r>
              <a:rPr lang="fr-FR" sz="1900" spc="-165" dirty="0"/>
              <a:t> </a:t>
            </a:r>
            <a:r>
              <a:rPr lang="fr-FR" sz="1900" spc="-90" dirty="0"/>
              <a:t>point</a:t>
            </a:r>
            <a:r>
              <a:rPr lang="fr-FR" sz="1900" spc="-170" dirty="0"/>
              <a:t> </a:t>
            </a:r>
            <a:r>
              <a:rPr lang="fr-FR" sz="1900" spc="-95" dirty="0"/>
              <a:t>d’indice</a:t>
            </a:r>
            <a:r>
              <a:rPr lang="fr-FR" sz="1900" spc="-170" dirty="0"/>
              <a:t> </a:t>
            </a:r>
            <a:r>
              <a:rPr lang="fr-FR" sz="1900" spc="-50" dirty="0"/>
              <a:t>de</a:t>
            </a:r>
            <a:r>
              <a:rPr lang="fr-FR" sz="1900" spc="-170" dirty="0"/>
              <a:t> </a:t>
            </a:r>
            <a:r>
              <a:rPr lang="fr-FR" sz="1900" spc="-50" dirty="0"/>
              <a:t>la</a:t>
            </a:r>
            <a:r>
              <a:rPr lang="fr-FR" sz="1900" spc="-170" dirty="0"/>
              <a:t> </a:t>
            </a:r>
            <a:r>
              <a:rPr lang="fr-FR" sz="1900" spc="-100" dirty="0"/>
              <a:t>fonction</a:t>
            </a:r>
            <a:r>
              <a:rPr lang="fr-FR" sz="1900" spc="-165" dirty="0"/>
              <a:t> </a:t>
            </a:r>
            <a:r>
              <a:rPr lang="fr-FR" sz="1900" spc="-95" dirty="0"/>
              <a:t>publique</a:t>
            </a:r>
            <a:r>
              <a:rPr lang="fr-FR" sz="1900" spc="-170" dirty="0"/>
              <a:t> </a:t>
            </a:r>
            <a:r>
              <a:rPr lang="fr-FR" sz="1900" dirty="0"/>
              <a:t>:</a:t>
            </a:r>
            <a:r>
              <a:rPr lang="fr-FR" sz="1900" spc="-170" dirty="0"/>
              <a:t> </a:t>
            </a:r>
            <a:r>
              <a:rPr lang="fr-FR" sz="1900" dirty="0"/>
              <a:t>6</a:t>
            </a:r>
            <a:r>
              <a:rPr lang="fr-FR" sz="1900" spc="-170" dirty="0"/>
              <a:t> </a:t>
            </a:r>
            <a:r>
              <a:rPr lang="fr-FR" sz="1900" spc="-95" dirty="0"/>
              <a:t>milliards </a:t>
            </a:r>
            <a:r>
              <a:rPr lang="fr-FR" sz="1900" spc="-10" dirty="0"/>
              <a:t>d’euros.</a:t>
            </a:r>
            <a:endParaRPr lang="fr-FR" sz="1900" dirty="0"/>
          </a:p>
          <a:p>
            <a:pPr>
              <a:lnSpc>
                <a:spcPct val="90000"/>
              </a:lnSpc>
              <a:buClr>
                <a:schemeClr val="tx1"/>
              </a:buClr>
              <a:buSzPct val="100000"/>
              <a:buFont typeface="Wingdings" panose="05000000000000000000" pitchFamily="2" charset="2"/>
              <a:buChar char="Ø"/>
              <a:tabLst>
                <a:tab pos="694690" algn="l"/>
              </a:tabLst>
            </a:pPr>
            <a:r>
              <a:rPr lang="fr-FR" sz="1900" spc="-120" dirty="0"/>
              <a:t>L’intégration</a:t>
            </a:r>
            <a:r>
              <a:rPr lang="fr-FR" sz="1900" spc="-185" dirty="0"/>
              <a:t> </a:t>
            </a:r>
            <a:r>
              <a:rPr lang="fr-FR" sz="1900" spc="-75" dirty="0"/>
              <a:t>des</a:t>
            </a:r>
            <a:r>
              <a:rPr lang="fr-FR" sz="1900" spc="-170" dirty="0"/>
              <a:t> </a:t>
            </a:r>
            <a:r>
              <a:rPr lang="fr-FR" sz="1900" spc="-85" dirty="0"/>
              <a:t>primes</a:t>
            </a:r>
            <a:r>
              <a:rPr lang="fr-FR" sz="1900" spc="-175" dirty="0"/>
              <a:t> </a:t>
            </a:r>
            <a:r>
              <a:rPr lang="fr-FR" sz="1900" spc="-85" dirty="0"/>
              <a:t>dans</a:t>
            </a:r>
            <a:r>
              <a:rPr lang="fr-FR" sz="1900" spc="-170" dirty="0"/>
              <a:t> </a:t>
            </a:r>
            <a:r>
              <a:rPr lang="fr-FR" sz="1900" spc="-50" dirty="0"/>
              <a:t>la</a:t>
            </a:r>
            <a:r>
              <a:rPr lang="fr-FR" sz="1900" spc="-170" dirty="0"/>
              <a:t> </a:t>
            </a:r>
            <a:r>
              <a:rPr lang="fr-FR" sz="1900" spc="-100" dirty="0"/>
              <a:t>fonction</a:t>
            </a:r>
            <a:r>
              <a:rPr lang="fr-FR" sz="1900" spc="-175" dirty="0"/>
              <a:t> </a:t>
            </a:r>
            <a:r>
              <a:rPr lang="fr-FR" sz="1900" spc="-95" dirty="0"/>
              <a:t>publique</a:t>
            </a:r>
            <a:r>
              <a:rPr lang="fr-FR" sz="1900" spc="-175" dirty="0"/>
              <a:t> </a:t>
            </a:r>
            <a:r>
              <a:rPr lang="fr-FR" sz="1900" dirty="0"/>
              <a:t>:</a:t>
            </a:r>
            <a:r>
              <a:rPr lang="fr-FR" sz="1900" spc="-175" dirty="0"/>
              <a:t> </a:t>
            </a:r>
            <a:r>
              <a:rPr lang="fr-FR" sz="1900" dirty="0"/>
              <a:t>6</a:t>
            </a:r>
            <a:r>
              <a:rPr lang="fr-FR" sz="1900" spc="-175" dirty="0"/>
              <a:t> </a:t>
            </a:r>
            <a:r>
              <a:rPr lang="fr-FR" sz="1900" spc="-90" dirty="0"/>
              <a:t>milliards</a:t>
            </a:r>
            <a:r>
              <a:rPr lang="fr-FR" sz="1900" spc="-170" dirty="0"/>
              <a:t> </a:t>
            </a:r>
            <a:r>
              <a:rPr lang="fr-FR" sz="1900" spc="-60" dirty="0"/>
              <a:t>d’euros.</a:t>
            </a:r>
            <a:endParaRPr lang="fr-FR" sz="1900" dirty="0"/>
          </a:p>
          <a:p>
            <a:pPr>
              <a:lnSpc>
                <a:spcPct val="90000"/>
              </a:lnSpc>
              <a:buClr>
                <a:schemeClr val="tx1"/>
              </a:buClr>
              <a:buSzPct val="100000"/>
              <a:buFont typeface="Wingdings" panose="05000000000000000000" pitchFamily="2" charset="2"/>
              <a:buChar char="Ø"/>
              <a:tabLst>
                <a:tab pos="694690" algn="l"/>
              </a:tabLst>
            </a:pPr>
            <a:r>
              <a:rPr lang="fr-FR" sz="1900" spc="-114" dirty="0"/>
              <a:t>L’égalité</a:t>
            </a:r>
            <a:r>
              <a:rPr lang="fr-FR" sz="1900" spc="-185" dirty="0"/>
              <a:t> </a:t>
            </a:r>
            <a:r>
              <a:rPr lang="fr-FR" sz="1900" spc="-100" dirty="0"/>
              <a:t>salariale</a:t>
            </a:r>
            <a:r>
              <a:rPr lang="fr-FR" sz="1900" spc="-170" dirty="0"/>
              <a:t> </a:t>
            </a:r>
            <a:r>
              <a:rPr lang="fr-FR" sz="1900" spc="-110" dirty="0"/>
              <a:t>femmes-</a:t>
            </a:r>
            <a:r>
              <a:rPr lang="fr-FR" sz="1900" spc="-95" dirty="0"/>
              <a:t>hommes</a:t>
            </a:r>
            <a:r>
              <a:rPr lang="fr-FR" sz="1900" spc="-165" dirty="0"/>
              <a:t> </a:t>
            </a:r>
            <a:r>
              <a:rPr lang="fr-FR" sz="1900" dirty="0"/>
              <a:t>:</a:t>
            </a:r>
            <a:r>
              <a:rPr lang="fr-FR" sz="1900" spc="-160" dirty="0"/>
              <a:t> </a:t>
            </a:r>
            <a:r>
              <a:rPr lang="fr-FR" sz="1900" spc="-75" dirty="0"/>
              <a:t>5,5</a:t>
            </a:r>
            <a:r>
              <a:rPr lang="fr-FR" sz="1900" spc="-175" dirty="0"/>
              <a:t> </a:t>
            </a:r>
            <a:r>
              <a:rPr lang="fr-FR" sz="1900" spc="-90" dirty="0"/>
              <a:t>milliards</a:t>
            </a:r>
            <a:r>
              <a:rPr lang="fr-FR" sz="1900" spc="-160" dirty="0"/>
              <a:t> </a:t>
            </a:r>
            <a:r>
              <a:rPr lang="fr-FR" sz="1900" spc="-10" dirty="0"/>
              <a:t>d’euros.</a:t>
            </a:r>
          </a:p>
          <a:p>
            <a:pPr>
              <a:lnSpc>
                <a:spcPct val="90000"/>
              </a:lnSpc>
              <a:buClr>
                <a:schemeClr val="tx1"/>
              </a:buClr>
              <a:buSzPct val="100000"/>
              <a:buFont typeface="Wingdings" panose="05000000000000000000" pitchFamily="2" charset="2"/>
              <a:buChar char="Ø"/>
              <a:tabLst>
                <a:tab pos="694690" algn="l"/>
              </a:tabLst>
            </a:pPr>
            <a:r>
              <a:rPr lang="fr-FR" sz="1900" dirty="0"/>
              <a:t>La</a:t>
            </a:r>
            <a:r>
              <a:rPr lang="fr-FR" sz="1900" spc="-45" dirty="0"/>
              <a:t> </a:t>
            </a:r>
            <a:r>
              <a:rPr lang="fr-FR" sz="1900" dirty="0"/>
              <a:t>lutte</a:t>
            </a:r>
            <a:r>
              <a:rPr lang="fr-FR" sz="1900" spc="-30" dirty="0"/>
              <a:t> </a:t>
            </a:r>
            <a:r>
              <a:rPr lang="fr-FR" sz="1900" dirty="0"/>
              <a:t>contre</a:t>
            </a:r>
            <a:r>
              <a:rPr lang="fr-FR" sz="1900" spc="-30" dirty="0"/>
              <a:t> </a:t>
            </a:r>
            <a:r>
              <a:rPr lang="fr-FR" sz="1900" dirty="0"/>
              <a:t>la</a:t>
            </a:r>
            <a:r>
              <a:rPr lang="fr-FR" sz="1900" spc="-30" dirty="0"/>
              <a:t> </a:t>
            </a:r>
            <a:r>
              <a:rPr lang="fr-FR" sz="1900" dirty="0"/>
              <a:t>fraude</a:t>
            </a:r>
            <a:r>
              <a:rPr lang="fr-FR" sz="1900" spc="-30" dirty="0"/>
              <a:t> </a:t>
            </a:r>
            <a:r>
              <a:rPr lang="fr-FR" sz="1900" dirty="0"/>
              <a:t>aux</a:t>
            </a:r>
            <a:r>
              <a:rPr lang="fr-FR" sz="1900" spc="-30" dirty="0"/>
              <a:t> </a:t>
            </a:r>
            <a:r>
              <a:rPr lang="fr-FR" sz="1900" dirty="0"/>
              <a:t>cotisations</a:t>
            </a:r>
            <a:r>
              <a:rPr lang="fr-FR" sz="1900" spc="-30" dirty="0"/>
              <a:t> </a:t>
            </a:r>
            <a:r>
              <a:rPr lang="fr-FR" sz="1900" dirty="0"/>
              <a:t>sociales</a:t>
            </a:r>
            <a:r>
              <a:rPr lang="fr-FR" sz="1900" spc="-30" dirty="0"/>
              <a:t> </a:t>
            </a:r>
            <a:r>
              <a:rPr lang="fr-FR" sz="1900" dirty="0"/>
              <a:t>rapporterait</a:t>
            </a:r>
            <a:r>
              <a:rPr lang="fr-FR" sz="1900" spc="-30" dirty="0"/>
              <a:t> </a:t>
            </a:r>
            <a:r>
              <a:rPr lang="fr-FR" sz="1900" spc="-25" dirty="0"/>
              <a:t>au </a:t>
            </a:r>
            <a:r>
              <a:rPr lang="fr-FR" sz="1900" dirty="0"/>
              <a:t>minimum</a:t>
            </a:r>
            <a:r>
              <a:rPr lang="fr-FR" sz="1900" spc="-30" dirty="0"/>
              <a:t> </a:t>
            </a:r>
            <a:r>
              <a:rPr lang="fr-FR" sz="1900" dirty="0"/>
              <a:t>1</a:t>
            </a:r>
            <a:r>
              <a:rPr lang="fr-FR" sz="1900" spc="-20" dirty="0"/>
              <a:t> </a:t>
            </a:r>
            <a:r>
              <a:rPr lang="fr-FR" sz="1900" dirty="0"/>
              <a:t>à</a:t>
            </a:r>
            <a:r>
              <a:rPr lang="fr-FR" sz="1900" spc="-20" dirty="0"/>
              <a:t> </a:t>
            </a:r>
            <a:r>
              <a:rPr lang="fr-FR" sz="1900" dirty="0"/>
              <a:t>2</a:t>
            </a:r>
            <a:r>
              <a:rPr lang="fr-FR" sz="1900" spc="-20" dirty="0"/>
              <a:t> </a:t>
            </a:r>
            <a:r>
              <a:rPr lang="fr-FR" sz="1900" dirty="0"/>
              <a:t>milliards</a:t>
            </a:r>
            <a:r>
              <a:rPr lang="fr-FR" sz="1900" spc="-20" dirty="0"/>
              <a:t> </a:t>
            </a:r>
            <a:r>
              <a:rPr lang="fr-FR" sz="1900" dirty="0"/>
              <a:t>d’euros</a:t>
            </a:r>
            <a:r>
              <a:rPr lang="fr-FR" sz="1900" spc="-20" dirty="0"/>
              <a:t> </a:t>
            </a:r>
            <a:r>
              <a:rPr lang="fr-FR" sz="1900" dirty="0"/>
              <a:t>par</a:t>
            </a:r>
            <a:r>
              <a:rPr lang="fr-FR" sz="1900" spc="-20" dirty="0"/>
              <a:t> </a:t>
            </a:r>
            <a:r>
              <a:rPr lang="fr-FR" sz="1900" dirty="0"/>
              <a:t>an</a:t>
            </a:r>
            <a:r>
              <a:rPr lang="fr-FR" sz="1900" spc="-20" dirty="0"/>
              <a:t> </a:t>
            </a:r>
            <a:r>
              <a:rPr lang="fr-FR" sz="1900" dirty="0"/>
              <a:t>(source</a:t>
            </a:r>
            <a:r>
              <a:rPr lang="fr-FR" sz="1900" spc="-20" dirty="0"/>
              <a:t> </a:t>
            </a:r>
            <a:r>
              <a:rPr lang="fr-FR" sz="1900" dirty="0"/>
              <a:t>:</a:t>
            </a:r>
            <a:r>
              <a:rPr lang="fr-FR" sz="1900" spc="-114" dirty="0"/>
              <a:t> </a:t>
            </a:r>
            <a:r>
              <a:rPr lang="fr-FR" sz="1900" spc="-10" dirty="0"/>
              <a:t>Acoss).</a:t>
            </a:r>
          </a:p>
          <a:p>
            <a:pPr>
              <a:lnSpc>
                <a:spcPct val="90000"/>
              </a:lnSpc>
            </a:pPr>
            <a:endParaRPr lang="en-US" sz="1500" dirty="0"/>
          </a:p>
        </p:txBody>
      </p:sp>
      <p:sp>
        <p:nvSpPr>
          <p:cNvPr id="10" name="Content Placeholder 2">
            <a:extLst>
              <a:ext uri="{FF2B5EF4-FFF2-40B4-BE49-F238E27FC236}">
                <a16:creationId xmlns:a16="http://schemas.microsoft.com/office/drawing/2014/main" id="{40263FBC-0BE2-3F32-054B-70154477E4BA}"/>
              </a:ext>
            </a:extLst>
          </p:cNvPr>
          <p:cNvSpPr>
            <a:spLocks noGrp="1"/>
          </p:cNvSpPr>
          <p:nvPr>
            <p:ph sz="half" idx="2"/>
          </p:nvPr>
        </p:nvSpPr>
        <p:spPr>
          <a:xfrm>
            <a:off x="502359" y="1825997"/>
            <a:ext cx="8962717" cy="1603003"/>
          </a:xfrm>
        </p:spPr>
        <p:txBody>
          <a:bodyPr/>
          <a:lstStyle/>
          <a:p>
            <a:pPr marL="0" indent="0" algn="just">
              <a:spcBef>
                <a:spcPts val="840"/>
              </a:spcBef>
              <a:buClr>
                <a:srgbClr val="D20012"/>
              </a:buClr>
              <a:buSzPct val="79166"/>
              <a:buNone/>
              <a:tabLst>
                <a:tab pos="324485" algn="l"/>
              </a:tabLst>
            </a:pPr>
            <a:r>
              <a:rPr lang="fr-FR" spc="-70" dirty="0">
                <a:latin typeface="+mn-lt"/>
              </a:rPr>
              <a:t>Selon une étude un peu ancienne du conseil d’orientation des retraite COR : </a:t>
            </a:r>
            <a:r>
              <a:rPr lang="fr-FR" b="1" i="1" dirty="0">
                <a:solidFill>
                  <a:srgbClr val="404040"/>
                </a:solidFill>
                <a:latin typeface="+mn-lt"/>
                <a:cs typeface="Trebuchet MS"/>
              </a:rPr>
              <a:t>Il</a:t>
            </a:r>
            <a:r>
              <a:rPr lang="fr-FR" b="1" i="1" spc="-85" dirty="0">
                <a:solidFill>
                  <a:srgbClr val="404040"/>
                </a:solidFill>
                <a:latin typeface="+mn-lt"/>
                <a:cs typeface="Trebuchet MS"/>
              </a:rPr>
              <a:t> </a:t>
            </a:r>
            <a:r>
              <a:rPr lang="fr-FR" b="1" i="1" spc="-90" dirty="0">
                <a:solidFill>
                  <a:srgbClr val="404040"/>
                </a:solidFill>
                <a:latin typeface="+mn-lt"/>
                <a:cs typeface="Trebuchet MS"/>
              </a:rPr>
              <a:t>faudrait</a:t>
            </a:r>
            <a:r>
              <a:rPr lang="fr-FR" b="1" i="1" spc="-80" dirty="0">
                <a:solidFill>
                  <a:srgbClr val="404040"/>
                </a:solidFill>
                <a:latin typeface="+mn-lt"/>
                <a:cs typeface="Trebuchet MS"/>
              </a:rPr>
              <a:t> </a:t>
            </a:r>
            <a:r>
              <a:rPr lang="fr-FR" b="1" i="1" spc="-40" dirty="0">
                <a:solidFill>
                  <a:srgbClr val="404040"/>
                </a:solidFill>
                <a:latin typeface="+mn-lt"/>
                <a:cs typeface="Trebuchet MS"/>
              </a:rPr>
              <a:t>100</a:t>
            </a:r>
            <a:r>
              <a:rPr lang="fr-FR" b="1" i="1" spc="-80" dirty="0">
                <a:solidFill>
                  <a:srgbClr val="404040"/>
                </a:solidFill>
                <a:latin typeface="+mn-lt"/>
                <a:cs typeface="Trebuchet MS"/>
              </a:rPr>
              <a:t> </a:t>
            </a:r>
            <a:r>
              <a:rPr lang="fr-FR" b="1" i="1" dirty="0">
                <a:solidFill>
                  <a:srgbClr val="404040"/>
                </a:solidFill>
                <a:latin typeface="+mn-lt"/>
                <a:cs typeface="Trebuchet MS"/>
              </a:rPr>
              <a:t>à</a:t>
            </a:r>
            <a:r>
              <a:rPr lang="fr-FR" b="1" i="1" spc="-80" dirty="0">
                <a:solidFill>
                  <a:srgbClr val="404040"/>
                </a:solidFill>
                <a:latin typeface="+mn-lt"/>
                <a:cs typeface="Trebuchet MS"/>
              </a:rPr>
              <a:t> </a:t>
            </a:r>
            <a:r>
              <a:rPr lang="fr-FR" b="1" i="1" spc="-40" dirty="0">
                <a:solidFill>
                  <a:srgbClr val="404040"/>
                </a:solidFill>
                <a:latin typeface="+mn-lt"/>
                <a:cs typeface="Trebuchet MS"/>
              </a:rPr>
              <a:t>120</a:t>
            </a:r>
            <a:r>
              <a:rPr lang="fr-FR" b="1" i="1" spc="-80" dirty="0">
                <a:solidFill>
                  <a:srgbClr val="404040"/>
                </a:solidFill>
                <a:latin typeface="+mn-lt"/>
                <a:cs typeface="Trebuchet MS"/>
              </a:rPr>
              <a:t> </a:t>
            </a:r>
            <a:r>
              <a:rPr lang="fr-FR" b="1" i="1" spc="-95" dirty="0">
                <a:solidFill>
                  <a:srgbClr val="404040"/>
                </a:solidFill>
                <a:latin typeface="+mn-lt"/>
                <a:cs typeface="Trebuchet MS"/>
              </a:rPr>
              <a:t>milliards</a:t>
            </a:r>
            <a:r>
              <a:rPr lang="fr-FR" b="1" i="1" spc="-85" dirty="0">
                <a:solidFill>
                  <a:srgbClr val="404040"/>
                </a:solidFill>
                <a:latin typeface="+mn-lt"/>
                <a:cs typeface="Trebuchet MS"/>
              </a:rPr>
              <a:t> d’euros</a:t>
            </a:r>
            <a:r>
              <a:rPr lang="fr-FR" b="1" i="1" spc="-80" dirty="0">
                <a:solidFill>
                  <a:srgbClr val="404040"/>
                </a:solidFill>
                <a:latin typeface="+mn-lt"/>
                <a:cs typeface="Trebuchet MS"/>
              </a:rPr>
              <a:t> </a:t>
            </a:r>
            <a:r>
              <a:rPr lang="fr-FR" b="1" i="1" dirty="0">
                <a:solidFill>
                  <a:srgbClr val="404040"/>
                </a:solidFill>
                <a:latin typeface="+mn-lt"/>
                <a:cs typeface="Trebuchet MS"/>
              </a:rPr>
              <a:t>en</a:t>
            </a:r>
            <a:r>
              <a:rPr lang="fr-FR" b="1" i="1" spc="-80" dirty="0">
                <a:solidFill>
                  <a:srgbClr val="404040"/>
                </a:solidFill>
                <a:latin typeface="+mn-lt"/>
                <a:cs typeface="Trebuchet MS"/>
              </a:rPr>
              <a:t> </a:t>
            </a:r>
            <a:r>
              <a:rPr lang="fr-FR" b="1" i="1" spc="-60" dirty="0">
                <a:solidFill>
                  <a:srgbClr val="404040"/>
                </a:solidFill>
                <a:latin typeface="+mn-lt"/>
                <a:cs typeface="Trebuchet MS"/>
              </a:rPr>
              <a:t>2050</a:t>
            </a:r>
            <a:r>
              <a:rPr lang="fr-FR" b="1" i="1" spc="-80" dirty="0">
                <a:solidFill>
                  <a:srgbClr val="404040"/>
                </a:solidFill>
                <a:latin typeface="+mn-lt"/>
                <a:cs typeface="Trebuchet MS"/>
              </a:rPr>
              <a:t> </a:t>
            </a:r>
            <a:r>
              <a:rPr lang="fr-FR" i="1" dirty="0">
                <a:solidFill>
                  <a:srgbClr val="404040"/>
                </a:solidFill>
                <a:latin typeface="+mn-lt"/>
                <a:cs typeface="Trebuchet MS"/>
              </a:rPr>
              <a:t>(5</a:t>
            </a:r>
            <a:r>
              <a:rPr lang="fr-FR" i="1" spc="-80" dirty="0">
                <a:solidFill>
                  <a:srgbClr val="404040"/>
                </a:solidFill>
                <a:latin typeface="+mn-lt"/>
                <a:cs typeface="Trebuchet MS"/>
              </a:rPr>
              <a:t> </a:t>
            </a:r>
            <a:r>
              <a:rPr lang="fr-FR" i="1" dirty="0">
                <a:solidFill>
                  <a:srgbClr val="404040"/>
                </a:solidFill>
                <a:latin typeface="+mn-lt"/>
                <a:cs typeface="Trebuchet MS"/>
              </a:rPr>
              <a:t>à</a:t>
            </a:r>
            <a:r>
              <a:rPr lang="fr-FR" i="1" spc="-80" dirty="0">
                <a:solidFill>
                  <a:srgbClr val="404040"/>
                </a:solidFill>
                <a:latin typeface="+mn-lt"/>
                <a:cs typeface="Trebuchet MS"/>
              </a:rPr>
              <a:t> </a:t>
            </a:r>
            <a:r>
              <a:rPr lang="fr-FR" i="1" spc="-50" dirty="0">
                <a:solidFill>
                  <a:srgbClr val="404040"/>
                </a:solidFill>
                <a:latin typeface="+mn-lt"/>
                <a:cs typeface="Trebuchet MS"/>
              </a:rPr>
              <a:t>6 </a:t>
            </a:r>
            <a:r>
              <a:rPr lang="fr-FR" i="1" spc="-90" dirty="0">
                <a:solidFill>
                  <a:srgbClr val="404040"/>
                </a:solidFill>
                <a:latin typeface="+mn-lt"/>
                <a:cs typeface="Trebuchet MS"/>
              </a:rPr>
              <a:t>points</a:t>
            </a:r>
            <a:r>
              <a:rPr lang="fr-FR" i="1" spc="-105" dirty="0">
                <a:solidFill>
                  <a:srgbClr val="404040"/>
                </a:solidFill>
                <a:latin typeface="+mn-lt"/>
                <a:cs typeface="Trebuchet MS"/>
              </a:rPr>
              <a:t> </a:t>
            </a:r>
            <a:r>
              <a:rPr lang="fr-FR" i="1" spc="-30" dirty="0">
                <a:solidFill>
                  <a:srgbClr val="404040"/>
                </a:solidFill>
                <a:latin typeface="+mn-lt"/>
                <a:cs typeface="Trebuchet MS"/>
              </a:rPr>
              <a:t>de</a:t>
            </a:r>
            <a:r>
              <a:rPr lang="fr-FR" i="1" spc="-125" dirty="0">
                <a:solidFill>
                  <a:srgbClr val="404040"/>
                </a:solidFill>
                <a:latin typeface="+mn-lt"/>
                <a:cs typeface="Trebuchet MS"/>
              </a:rPr>
              <a:t> </a:t>
            </a:r>
            <a:r>
              <a:rPr lang="fr-FR" i="1" spc="-75" dirty="0">
                <a:solidFill>
                  <a:srgbClr val="404040"/>
                </a:solidFill>
                <a:latin typeface="+mn-lt"/>
                <a:cs typeface="Trebuchet MS"/>
              </a:rPr>
              <a:t>PIB</a:t>
            </a:r>
            <a:r>
              <a:rPr lang="fr-FR" i="1" spc="-95" dirty="0">
                <a:solidFill>
                  <a:srgbClr val="404040"/>
                </a:solidFill>
                <a:latin typeface="+mn-lt"/>
                <a:cs typeface="Trebuchet MS"/>
              </a:rPr>
              <a:t> actuel)</a:t>
            </a:r>
            <a:r>
              <a:rPr lang="fr-FR" i="1" spc="-85" dirty="0">
                <a:solidFill>
                  <a:srgbClr val="404040"/>
                </a:solidFill>
                <a:latin typeface="+mn-lt"/>
                <a:cs typeface="Trebuchet MS"/>
              </a:rPr>
              <a:t> </a:t>
            </a:r>
            <a:r>
              <a:rPr lang="fr-FR" i="1" spc="-80" dirty="0">
                <a:solidFill>
                  <a:srgbClr val="404040"/>
                </a:solidFill>
                <a:latin typeface="+mn-lt"/>
                <a:cs typeface="Trebuchet MS"/>
              </a:rPr>
              <a:t>pour</a:t>
            </a:r>
            <a:r>
              <a:rPr lang="fr-FR" i="1" spc="-100" dirty="0">
                <a:solidFill>
                  <a:srgbClr val="404040"/>
                </a:solidFill>
                <a:latin typeface="+mn-lt"/>
                <a:cs typeface="Trebuchet MS"/>
              </a:rPr>
              <a:t> </a:t>
            </a:r>
            <a:r>
              <a:rPr lang="fr-FR" i="1" spc="-95" dirty="0">
                <a:solidFill>
                  <a:srgbClr val="404040"/>
                </a:solidFill>
                <a:latin typeface="+mn-lt"/>
                <a:cs typeface="Trebuchet MS"/>
              </a:rPr>
              <a:t>financer</a:t>
            </a:r>
            <a:r>
              <a:rPr lang="fr-FR" i="1" spc="-85" dirty="0">
                <a:solidFill>
                  <a:srgbClr val="404040"/>
                </a:solidFill>
                <a:latin typeface="+mn-lt"/>
                <a:cs typeface="Trebuchet MS"/>
              </a:rPr>
              <a:t> </a:t>
            </a:r>
            <a:r>
              <a:rPr lang="fr-FR" i="1" spc="-30" dirty="0">
                <a:solidFill>
                  <a:srgbClr val="404040"/>
                </a:solidFill>
                <a:latin typeface="+mn-lt"/>
                <a:cs typeface="Trebuchet MS"/>
              </a:rPr>
              <a:t>un</a:t>
            </a:r>
            <a:r>
              <a:rPr lang="fr-FR" i="1" spc="-95" dirty="0">
                <a:solidFill>
                  <a:srgbClr val="404040"/>
                </a:solidFill>
                <a:latin typeface="+mn-lt"/>
                <a:cs typeface="Trebuchet MS"/>
              </a:rPr>
              <a:t> </a:t>
            </a:r>
            <a:r>
              <a:rPr lang="fr-FR" i="1" spc="-90" dirty="0">
                <a:solidFill>
                  <a:srgbClr val="404040"/>
                </a:solidFill>
                <a:latin typeface="+mn-lt"/>
                <a:cs typeface="Trebuchet MS"/>
              </a:rPr>
              <a:t>système </a:t>
            </a:r>
            <a:r>
              <a:rPr lang="fr-FR" i="1" spc="-30" dirty="0">
                <a:solidFill>
                  <a:srgbClr val="404040"/>
                </a:solidFill>
                <a:latin typeface="+mn-lt"/>
                <a:cs typeface="Trebuchet MS"/>
              </a:rPr>
              <a:t>de</a:t>
            </a:r>
            <a:r>
              <a:rPr lang="fr-FR" i="1" spc="-90" dirty="0">
                <a:solidFill>
                  <a:srgbClr val="404040"/>
                </a:solidFill>
                <a:latin typeface="+mn-lt"/>
                <a:cs typeface="Trebuchet MS"/>
              </a:rPr>
              <a:t> </a:t>
            </a:r>
            <a:r>
              <a:rPr lang="fr-FR" i="1" spc="-100" dirty="0">
                <a:solidFill>
                  <a:srgbClr val="404040"/>
                </a:solidFill>
                <a:latin typeface="+mn-lt"/>
                <a:cs typeface="Trebuchet MS"/>
              </a:rPr>
              <a:t>retraites</a:t>
            </a:r>
            <a:r>
              <a:rPr lang="fr-FR" i="1" spc="-80" dirty="0">
                <a:solidFill>
                  <a:srgbClr val="404040"/>
                </a:solidFill>
                <a:latin typeface="+mn-lt"/>
                <a:cs typeface="Trebuchet MS"/>
              </a:rPr>
              <a:t> </a:t>
            </a:r>
            <a:r>
              <a:rPr lang="fr-FR" i="1" spc="-25" dirty="0">
                <a:solidFill>
                  <a:srgbClr val="404040"/>
                </a:solidFill>
                <a:latin typeface="+mn-lt"/>
                <a:cs typeface="Trebuchet MS"/>
              </a:rPr>
              <a:t>par </a:t>
            </a:r>
            <a:r>
              <a:rPr lang="fr-FR" i="1" spc="-100" dirty="0">
                <a:solidFill>
                  <a:srgbClr val="404040"/>
                </a:solidFill>
                <a:latin typeface="+mn-lt"/>
                <a:cs typeface="Trebuchet MS"/>
              </a:rPr>
              <a:t>répartition</a:t>
            </a:r>
            <a:r>
              <a:rPr lang="fr-FR" i="1" spc="-110" dirty="0">
                <a:solidFill>
                  <a:srgbClr val="404040"/>
                </a:solidFill>
                <a:latin typeface="+mn-lt"/>
                <a:cs typeface="Trebuchet MS"/>
              </a:rPr>
              <a:t> </a:t>
            </a:r>
            <a:r>
              <a:rPr lang="fr-FR" i="1" spc="-100" dirty="0">
                <a:solidFill>
                  <a:srgbClr val="404040"/>
                </a:solidFill>
                <a:latin typeface="+mn-lt"/>
                <a:cs typeface="Trebuchet MS"/>
              </a:rPr>
              <a:t>garantissant</a:t>
            </a:r>
            <a:r>
              <a:rPr lang="fr-FR" i="1" spc="-105" dirty="0">
                <a:solidFill>
                  <a:srgbClr val="404040"/>
                </a:solidFill>
                <a:latin typeface="+mn-lt"/>
                <a:cs typeface="Trebuchet MS"/>
              </a:rPr>
              <a:t> </a:t>
            </a:r>
            <a:r>
              <a:rPr lang="fr-FR" spc="-50" dirty="0">
                <a:solidFill>
                  <a:srgbClr val="404040"/>
                </a:solidFill>
                <a:latin typeface="+mn-lt"/>
                <a:cs typeface="Trebuchet MS"/>
              </a:rPr>
              <a:t>:</a:t>
            </a:r>
            <a:endParaRPr lang="fr-FR" spc="-70" dirty="0">
              <a:latin typeface="+mn-lt"/>
            </a:endParaRPr>
          </a:p>
          <a:p>
            <a:pPr marL="323215" indent="-285750" algn="just">
              <a:spcBef>
                <a:spcPts val="840"/>
              </a:spcBef>
              <a:buClr>
                <a:srgbClr val="D20012"/>
              </a:buClr>
              <a:buSzPct val="79166"/>
              <a:buFont typeface="Wingdings" panose="05000000000000000000" pitchFamily="2" charset="2"/>
              <a:buChar char="Ø"/>
              <a:tabLst>
                <a:tab pos="324485" algn="l"/>
              </a:tabLst>
            </a:pPr>
            <a:r>
              <a:rPr lang="fr-FR" spc="-70" dirty="0">
                <a:solidFill>
                  <a:srgbClr val="404040"/>
                </a:solidFill>
                <a:latin typeface="+mn-lt"/>
                <a:cs typeface="Trebuchet MS"/>
              </a:rPr>
              <a:t>une</a:t>
            </a:r>
            <a:r>
              <a:rPr lang="fr-FR" spc="-195" dirty="0">
                <a:solidFill>
                  <a:srgbClr val="404040"/>
                </a:solidFill>
                <a:latin typeface="+mn-lt"/>
                <a:cs typeface="Trebuchet MS"/>
              </a:rPr>
              <a:t> </a:t>
            </a:r>
            <a:r>
              <a:rPr lang="fr-FR" spc="-100" dirty="0">
                <a:solidFill>
                  <a:srgbClr val="404040"/>
                </a:solidFill>
                <a:latin typeface="+mn-lt"/>
                <a:cs typeface="Trebuchet MS"/>
              </a:rPr>
              <a:t>ouverture</a:t>
            </a:r>
            <a:r>
              <a:rPr lang="fr-FR" spc="-185" dirty="0">
                <a:solidFill>
                  <a:srgbClr val="404040"/>
                </a:solidFill>
                <a:latin typeface="+mn-lt"/>
                <a:cs typeface="Trebuchet MS"/>
              </a:rPr>
              <a:t> </a:t>
            </a:r>
            <a:r>
              <a:rPr lang="fr-FR" spc="-50" dirty="0">
                <a:solidFill>
                  <a:srgbClr val="404040"/>
                </a:solidFill>
                <a:latin typeface="+mn-lt"/>
                <a:cs typeface="Trebuchet MS"/>
              </a:rPr>
              <a:t>du</a:t>
            </a:r>
            <a:r>
              <a:rPr lang="fr-FR" spc="-180" dirty="0">
                <a:solidFill>
                  <a:srgbClr val="404040"/>
                </a:solidFill>
                <a:latin typeface="+mn-lt"/>
                <a:cs typeface="Trebuchet MS"/>
              </a:rPr>
              <a:t> </a:t>
            </a:r>
            <a:r>
              <a:rPr lang="fr-FR" spc="-90" dirty="0">
                <a:solidFill>
                  <a:srgbClr val="404040"/>
                </a:solidFill>
                <a:latin typeface="+mn-lt"/>
                <a:cs typeface="Trebuchet MS"/>
              </a:rPr>
              <a:t>droit</a:t>
            </a:r>
            <a:r>
              <a:rPr lang="fr-FR" spc="-180" dirty="0">
                <a:solidFill>
                  <a:srgbClr val="404040"/>
                </a:solidFill>
                <a:latin typeface="+mn-lt"/>
                <a:cs typeface="Trebuchet MS"/>
              </a:rPr>
              <a:t> </a:t>
            </a:r>
            <a:r>
              <a:rPr lang="fr-FR" dirty="0">
                <a:solidFill>
                  <a:srgbClr val="404040"/>
                </a:solidFill>
                <a:latin typeface="+mn-lt"/>
                <a:cs typeface="Trebuchet MS"/>
              </a:rPr>
              <a:t>à</a:t>
            </a:r>
            <a:r>
              <a:rPr lang="fr-FR" spc="-185" dirty="0">
                <a:solidFill>
                  <a:srgbClr val="404040"/>
                </a:solidFill>
                <a:latin typeface="+mn-lt"/>
                <a:cs typeface="Trebuchet MS"/>
              </a:rPr>
              <a:t> </a:t>
            </a:r>
            <a:r>
              <a:rPr lang="fr-FR" spc="-100" dirty="0">
                <a:solidFill>
                  <a:srgbClr val="404040"/>
                </a:solidFill>
                <a:latin typeface="+mn-lt"/>
                <a:cs typeface="Trebuchet MS"/>
              </a:rPr>
              <a:t>retraite</a:t>
            </a:r>
            <a:r>
              <a:rPr lang="fr-FR" spc="-185" dirty="0">
                <a:solidFill>
                  <a:srgbClr val="404040"/>
                </a:solidFill>
                <a:latin typeface="+mn-lt"/>
                <a:cs typeface="Trebuchet MS"/>
              </a:rPr>
              <a:t> </a:t>
            </a:r>
            <a:r>
              <a:rPr lang="fr-FR" dirty="0">
                <a:solidFill>
                  <a:srgbClr val="404040"/>
                </a:solidFill>
                <a:latin typeface="+mn-lt"/>
                <a:cs typeface="Trebuchet MS"/>
              </a:rPr>
              <a:t>à</a:t>
            </a:r>
            <a:r>
              <a:rPr lang="fr-FR" spc="-185" dirty="0">
                <a:solidFill>
                  <a:srgbClr val="404040"/>
                </a:solidFill>
                <a:latin typeface="+mn-lt"/>
                <a:cs typeface="Trebuchet MS"/>
              </a:rPr>
              <a:t> </a:t>
            </a:r>
            <a:r>
              <a:rPr lang="fr-FR" spc="-60" dirty="0">
                <a:solidFill>
                  <a:srgbClr val="404040"/>
                </a:solidFill>
                <a:latin typeface="+mn-lt"/>
                <a:cs typeface="Trebuchet MS"/>
              </a:rPr>
              <a:t>60</a:t>
            </a:r>
            <a:r>
              <a:rPr lang="fr-FR" spc="-185" dirty="0">
                <a:solidFill>
                  <a:srgbClr val="404040"/>
                </a:solidFill>
                <a:latin typeface="+mn-lt"/>
                <a:cs typeface="Trebuchet MS"/>
              </a:rPr>
              <a:t> </a:t>
            </a:r>
            <a:r>
              <a:rPr lang="fr-FR" spc="-70" dirty="0">
                <a:solidFill>
                  <a:srgbClr val="404040"/>
                </a:solidFill>
                <a:latin typeface="+mn-lt"/>
                <a:cs typeface="Trebuchet MS"/>
              </a:rPr>
              <a:t>ans</a:t>
            </a:r>
            <a:r>
              <a:rPr lang="fr-FR" spc="-180" dirty="0">
                <a:solidFill>
                  <a:srgbClr val="404040"/>
                </a:solidFill>
                <a:latin typeface="+mn-lt"/>
                <a:cs typeface="Trebuchet MS"/>
              </a:rPr>
              <a:t> </a:t>
            </a:r>
            <a:r>
              <a:rPr lang="fr-FR" spc="-50" dirty="0">
                <a:solidFill>
                  <a:srgbClr val="404040"/>
                </a:solidFill>
                <a:latin typeface="+mn-lt"/>
                <a:cs typeface="Trebuchet MS"/>
              </a:rPr>
              <a:t>;</a:t>
            </a:r>
            <a:endParaRPr lang="fr-FR" dirty="0">
              <a:latin typeface="+mn-lt"/>
              <a:cs typeface="Trebuchet MS"/>
            </a:endParaRPr>
          </a:p>
          <a:p>
            <a:pPr marL="323215" indent="-285750" algn="just">
              <a:spcBef>
                <a:spcPts val="919"/>
              </a:spcBef>
              <a:buClr>
                <a:srgbClr val="D20012"/>
              </a:buClr>
              <a:buSzPct val="79166"/>
              <a:buFont typeface="Wingdings" panose="05000000000000000000" pitchFamily="2" charset="2"/>
              <a:buChar char="Ø"/>
              <a:tabLst>
                <a:tab pos="324485" algn="l"/>
              </a:tabLst>
            </a:pPr>
            <a:r>
              <a:rPr lang="fr-FR" spc="-70" dirty="0">
                <a:solidFill>
                  <a:srgbClr val="404040"/>
                </a:solidFill>
                <a:latin typeface="+mn-lt"/>
                <a:cs typeface="Trebuchet MS"/>
              </a:rPr>
              <a:t>une</a:t>
            </a:r>
            <a:r>
              <a:rPr lang="fr-FR" spc="-180" dirty="0">
                <a:solidFill>
                  <a:srgbClr val="404040"/>
                </a:solidFill>
                <a:latin typeface="+mn-lt"/>
                <a:cs typeface="Trebuchet MS"/>
              </a:rPr>
              <a:t> </a:t>
            </a:r>
            <a:r>
              <a:rPr lang="fr-FR" spc="-100" dirty="0">
                <a:solidFill>
                  <a:srgbClr val="404040"/>
                </a:solidFill>
                <a:latin typeface="+mn-lt"/>
                <a:cs typeface="Trebuchet MS"/>
              </a:rPr>
              <a:t>Indexation</a:t>
            </a:r>
            <a:r>
              <a:rPr lang="fr-FR" spc="-170" dirty="0">
                <a:solidFill>
                  <a:srgbClr val="404040"/>
                </a:solidFill>
                <a:latin typeface="+mn-lt"/>
                <a:cs typeface="Trebuchet MS"/>
              </a:rPr>
              <a:t> </a:t>
            </a:r>
            <a:r>
              <a:rPr lang="fr-FR" spc="-75" dirty="0">
                <a:solidFill>
                  <a:srgbClr val="404040"/>
                </a:solidFill>
                <a:latin typeface="+mn-lt"/>
                <a:cs typeface="Trebuchet MS"/>
              </a:rPr>
              <a:t>sur</a:t>
            </a:r>
            <a:r>
              <a:rPr lang="fr-FR" spc="-170" dirty="0">
                <a:solidFill>
                  <a:srgbClr val="404040"/>
                </a:solidFill>
                <a:latin typeface="+mn-lt"/>
                <a:cs typeface="Trebuchet MS"/>
              </a:rPr>
              <a:t> </a:t>
            </a:r>
            <a:r>
              <a:rPr lang="fr-FR" spc="-75" dirty="0">
                <a:solidFill>
                  <a:srgbClr val="404040"/>
                </a:solidFill>
                <a:latin typeface="+mn-lt"/>
                <a:cs typeface="Trebuchet MS"/>
              </a:rPr>
              <a:t>les</a:t>
            </a:r>
            <a:r>
              <a:rPr lang="fr-FR" spc="-170" dirty="0">
                <a:solidFill>
                  <a:srgbClr val="404040"/>
                </a:solidFill>
                <a:latin typeface="+mn-lt"/>
                <a:cs typeface="Trebuchet MS"/>
              </a:rPr>
              <a:t> </a:t>
            </a:r>
            <a:r>
              <a:rPr lang="fr-FR" spc="-10" dirty="0">
                <a:solidFill>
                  <a:srgbClr val="404040"/>
                </a:solidFill>
                <a:latin typeface="+mn-lt"/>
                <a:cs typeface="Trebuchet MS"/>
              </a:rPr>
              <a:t>salaires.</a:t>
            </a:r>
          </a:p>
        </p:txBody>
      </p:sp>
      <p:pic>
        <p:nvPicPr>
          <p:cNvPr id="28" name="Image 27">
            <a:extLst>
              <a:ext uri="{FF2B5EF4-FFF2-40B4-BE49-F238E27FC236}">
                <a16:creationId xmlns:a16="http://schemas.microsoft.com/office/drawing/2014/main" id="{69AB664A-557C-5038-51DE-8552B032760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05235" y="150900"/>
            <a:ext cx="665597" cy="847725"/>
          </a:xfrm>
          <a:prstGeom prst="rect">
            <a:avLst/>
          </a:prstGeom>
        </p:spPr>
      </p:pic>
    </p:spTree>
    <p:extLst>
      <p:ext uri="{BB962C8B-B14F-4D97-AF65-F5344CB8AC3E}">
        <p14:creationId xmlns:p14="http://schemas.microsoft.com/office/powerpoint/2010/main" val="3877760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0" name="Rectangle 41">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51" name="Isosceles Triangle 43">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Espace réservé du contenu 2">
            <a:extLst>
              <a:ext uri="{FF2B5EF4-FFF2-40B4-BE49-F238E27FC236}">
                <a16:creationId xmlns:a16="http://schemas.microsoft.com/office/drawing/2014/main" id="{5BADFA79-7082-473C-8667-0BDE83240779}"/>
              </a:ext>
            </a:extLst>
          </p:cNvPr>
          <p:cNvSpPr>
            <a:spLocks noGrp="1"/>
          </p:cNvSpPr>
          <p:nvPr>
            <p:ph idx="1"/>
          </p:nvPr>
        </p:nvSpPr>
        <p:spPr>
          <a:xfrm>
            <a:off x="1245326" y="1708300"/>
            <a:ext cx="10154194" cy="4560250"/>
          </a:xfrm>
        </p:spPr>
        <p:txBody>
          <a:bodyPr>
            <a:normAutofit/>
          </a:bodyPr>
          <a:lstStyle/>
          <a:p>
            <a:pPr marL="514350" indent="-514350">
              <a:spcBef>
                <a:spcPts val="1800"/>
              </a:spcBef>
              <a:buClr>
                <a:schemeClr val="tx1"/>
              </a:buClr>
              <a:buSzPct val="100000"/>
              <a:buFont typeface="+mj-lt"/>
              <a:buAutoNum type="arabicPeriod"/>
            </a:pPr>
            <a:r>
              <a:rPr lang="fr-FR" sz="2800" b="1" dirty="0"/>
              <a:t>Notre système actuel de retraite</a:t>
            </a:r>
          </a:p>
          <a:p>
            <a:pPr marL="514350" indent="-514350">
              <a:spcBef>
                <a:spcPts val="1800"/>
              </a:spcBef>
              <a:buClr>
                <a:schemeClr val="tx1"/>
              </a:buClr>
              <a:buSzPct val="100000"/>
              <a:buFont typeface="+mj-lt"/>
              <a:buAutoNum type="arabicPeriod"/>
            </a:pPr>
            <a:r>
              <a:rPr lang="fr-FR" sz="2800" b="1" dirty="0"/>
              <a:t>Faut-il réforme le système </a:t>
            </a:r>
          </a:p>
          <a:p>
            <a:pPr marL="514350" indent="-514350">
              <a:spcBef>
                <a:spcPts val="1800"/>
              </a:spcBef>
              <a:buClr>
                <a:schemeClr val="tx1"/>
              </a:buClr>
              <a:buSzPct val="100000"/>
              <a:buFont typeface="+mj-lt"/>
              <a:buAutoNum type="arabicPeriod"/>
            </a:pPr>
            <a:r>
              <a:rPr lang="fr-FR" sz="2800" b="1" dirty="0"/>
              <a:t>La réforme Macron 2022 et ses conséquences, ce que l’on sait…</a:t>
            </a:r>
          </a:p>
          <a:p>
            <a:pPr marL="514350" indent="-514350">
              <a:spcBef>
                <a:spcPts val="1800"/>
              </a:spcBef>
              <a:buClr>
                <a:schemeClr val="tx1"/>
              </a:buClr>
              <a:buSzPct val="100000"/>
              <a:buFont typeface="+mj-lt"/>
              <a:buAutoNum type="arabicPeriod"/>
            </a:pPr>
            <a:r>
              <a:rPr lang="fr-FR" sz="2800" b="1" dirty="0"/>
              <a:t>Ce que revendique la CGT</a:t>
            </a:r>
          </a:p>
          <a:p>
            <a:endParaRPr lang="fr-FR" dirty="0"/>
          </a:p>
          <a:p>
            <a:endParaRPr lang="fr-FR" dirty="0"/>
          </a:p>
        </p:txBody>
      </p:sp>
      <p:sp>
        <p:nvSpPr>
          <p:cNvPr id="52" name="Isosceles Triangle 45">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28" name="Image 27">
            <a:extLst>
              <a:ext uri="{FF2B5EF4-FFF2-40B4-BE49-F238E27FC236}">
                <a16:creationId xmlns:a16="http://schemas.microsoft.com/office/drawing/2014/main" id="{29565477-DEAC-4D35-9C60-2531AC50D0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952" y="0"/>
            <a:ext cx="665597" cy="847725"/>
          </a:xfrm>
          <a:prstGeom prst="rect">
            <a:avLst/>
          </a:prstGeom>
        </p:spPr>
      </p:pic>
      <p:sp>
        <p:nvSpPr>
          <p:cNvPr id="7" name="Titre 1">
            <a:extLst>
              <a:ext uri="{FF2B5EF4-FFF2-40B4-BE49-F238E27FC236}">
                <a16:creationId xmlns:a16="http://schemas.microsoft.com/office/drawing/2014/main" id="{67A74F61-7DB3-4D40-8884-FF215226CCA2}"/>
              </a:ext>
            </a:extLst>
          </p:cNvPr>
          <p:cNvSpPr>
            <a:spLocks noGrp="1"/>
          </p:cNvSpPr>
          <p:nvPr>
            <p:ph type="title"/>
          </p:nvPr>
        </p:nvSpPr>
        <p:spPr>
          <a:xfrm>
            <a:off x="1245326" y="589450"/>
            <a:ext cx="8596668" cy="889000"/>
          </a:xfrm>
        </p:spPr>
        <p:txBody>
          <a:bodyPr>
            <a:normAutofit/>
          </a:bodyPr>
          <a:lstStyle/>
          <a:p>
            <a:pPr marL="985838" indent="-985838">
              <a:tabLst>
                <a:tab pos="538163" algn="l"/>
              </a:tabLst>
            </a:pPr>
            <a:r>
              <a:rPr lang="fr-FR" b="1" dirty="0">
                <a:solidFill>
                  <a:srgbClr val="C00000"/>
                </a:solidFill>
              </a:rPr>
              <a:t>Plan</a:t>
            </a:r>
          </a:p>
        </p:txBody>
      </p:sp>
    </p:spTree>
    <p:extLst>
      <p:ext uri="{BB962C8B-B14F-4D97-AF65-F5344CB8AC3E}">
        <p14:creationId xmlns:p14="http://schemas.microsoft.com/office/powerpoint/2010/main" val="66174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1" name="Rectangle 20">
            <a:extLst>
              <a:ext uri="{FF2B5EF4-FFF2-40B4-BE49-F238E27FC236}">
                <a16:creationId xmlns:a16="http://schemas.microsoft.com/office/drawing/2014/main" id="{2783C067-F8BF-4755-B516-8A0CD74C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a:ea typeface="+mn-ea"/>
              <a:cs typeface="+mn-cs"/>
            </a:endParaRPr>
          </a:p>
        </p:txBody>
      </p:sp>
      <p:sp>
        <p:nvSpPr>
          <p:cNvPr id="23" name="Isosceles Triangle 22">
            <a:extLst>
              <a:ext uri="{FF2B5EF4-FFF2-40B4-BE49-F238E27FC236}">
                <a16:creationId xmlns:a16="http://schemas.microsoft.com/office/drawing/2014/main" id="{2ED796EC-E7FF-46DB-B912-FB08BF12AA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5" name="Isosceles Triangle 24">
            <a:extLst>
              <a:ext uri="{FF2B5EF4-FFF2-40B4-BE49-F238E27FC236}">
                <a16:creationId xmlns:a16="http://schemas.microsoft.com/office/drawing/2014/main" id="{549A2DAB-B431-487D-95AD-BB0FECB49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alpha val="88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7">
            <a:extLst>
              <a:ext uri="{FF2B5EF4-FFF2-40B4-BE49-F238E27FC236}">
                <a16:creationId xmlns:a16="http://schemas.microsoft.com/office/drawing/2014/main" id="{0819F787-32B4-46A8-BC57-C6571BCEE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cxnSp>
        <p:nvCxnSpPr>
          <p:cNvPr id="29" name="Straight Connector 28">
            <a:extLst>
              <a:ext uri="{FF2B5EF4-FFF2-40B4-BE49-F238E27FC236}">
                <a16:creationId xmlns:a16="http://schemas.microsoft.com/office/drawing/2014/main" id="{C5ECDEE1-7093-418F-9CF5-24EEB115C1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45062AF-EB11-4651-BC4A-4DA21768D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Espace réservé du texte 2">
            <a:extLst>
              <a:ext uri="{FF2B5EF4-FFF2-40B4-BE49-F238E27FC236}">
                <a16:creationId xmlns:a16="http://schemas.microsoft.com/office/drawing/2014/main" id="{3E4775FC-9759-4432-BF9C-B107536F6A55}"/>
              </a:ext>
            </a:extLst>
          </p:cNvPr>
          <p:cNvSpPr>
            <a:spLocks noGrp="1"/>
          </p:cNvSpPr>
          <p:nvPr>
            <p:ph type="body" idx="1"/>
          </p:nvPr>
        </p:nvSpPr>
        <p:spPr>
          <a:xfrm>
            <a:off x="1507067" y="4050833"/>
            <a:ext cx="7766936" cy="1096899"/>
          </a:xfrm>
        </p:spPr>
        <p:txBody>
          <a:bodyPr vert="horz" lIns="91440" tIns="45720" rIns="91440" bIns="45720" rtlCol="0" anchor="t">
            <a:normAutofit/>
          </a:bodyPr>
          <a:lstStyle/>
          <a:p>
            <a:pPr algn="r"/>
            <a:r>
              <a:rPr lang="fr-FR" sz="1800" i="1" dirty="0"/>
              <a:t>Une conquête ouvrière face au capital</a:t>
            </a:r>
          </a:p>
        </p:txBody>
      </p:sp>
      <p:sp>
        <p:nvSpPr>
          <p:cNvPr id="2" name="Titre 1">
            <a:extLst>
              <a:ext uri="{FF2B5EF4-FFF2-40B4-BE49-F238E27FC236}">
                <a16:creationId xmlns:a16="http://schemas.microsoft.com/office/drawing/2014/main" id="{3CD70E5C-FD2C-4AF2-B8C7-CC29ADFAF771}"/>
              </a:ext>
            </a:extLst>
          </p:cNvPr>
          <p:cNvSpPr>
            <a:spLocks noGrp="1"/>
          </p:cNvSpPr>
          <p:nvPr>
            <p:ph type="title"/>
          </p:nvPr>
        </p:nvSpPr>
        <p:spPr>
          <a:xfrm>
            <a:off x="842597" y="1397000"/>
            <a:ext cx="8658454" cy="2653836"/>
          </a:xfrm>
        </p:spPr>
        <p:txBody>
          <a:bodyPr vert="horz" lIns="91440" tIns="45720" rIns="91440" bIns="45720" rtlCol="0" anchor="b">
            <a:normAutofit/>
          </a:bodyPr>
          <a:lstStyle/>
          <a:p>
            <a:pPr algn="r"/>
            <a:r>
              <a:rPr lang="fr-FR" b="1" dirty="0"/>
              <a:t>1. Notre système actuel de retraite</a:t>
            </a:r>
          </a:p>
        </p:txBody>
      </p:sp>
      <p:pic>
        <p:nvPicPr>
          <p:cNvPr id="4" name="Image 3">
            <a:extLst>
              <a:ext uri="{FF2B5EF4-FFF2-40B4-BE49-F238E27FC236}">
                <a16:creationId xmlns:a16="http://schemas.microsoft.com/office/drawing/2014/main" id="{2D6311FF-E724-4DF9-82D9-FDA4AF261DC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69684" y="48853"/>
            <a:ext cx="1255628" cy="1599205"/>
          </a:xfrm>
          <a:prstGeom prst="rect">
            <a:avLst/>
          </a:prstGeom>
        </p:spPr>
      </p:pic>
      <p:sp>
        <p:nvSpPr>
          <p:cNvPr id="6" name="Espace réservé du numéro de diapositive 5">
            <a:extLst>
              <a:ext uri="{FF2B5EF4-FFF2-40B4-BE49-F238E27FC236}">
                <a16:creationId xmlns:a16="http://schemas.microsoft.com/office/drawing/2014/main" id="{C6BBFB88-6C32-42CC-9277-4086550257DC}"/>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4590BBF-230F-4F58-A768-4F86703DEFE6}" type="slidenum">
              <a:rPr kumimoji="0" lang="fr-FR" sz="900" b="0" i="0" u="none" strike="noStrike" kern="1200" cap="none" spc="0" normalizeH="0" baseline="0" noProof="0" smtClean="0">
                <a:ln>
                  <a:noFill/>
                </a:ln>
                <a:solidFill>
                  <a:srgbClr val="D20012"/>
                </a:solidFill>
                <a:effectLst/>
                <a:uLnTx/>
                <a:uFillTx/>
                <a:latin typeface="Trebuchet MS"/>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fr-FR" sz="900" b="0" i="0" u="none" strike="noStrike" kern="1200" cap="none" spc="0" normalizeH="0" baseline="0" noProof="0">
              <a:ln>
                <a:noFill/>
              </a:ln>
              <a:solidFill>
                <a:srgbClr val="D20012"/>
              </a:solidFill>
              <a:effectLst/>
              <a:uLnTx/>
              <a:uFillTx/>
              <a:latin typeface="Trebuchet MS"/>
              <a:ea typeface="+mn-ea"/>
              <a:cs typeface="+mn-cs"/>
            </a:endParaRPr>
          </a:p>
        </p:txBody>
      </p:sp>
    </p:spTree>
    <p:extLst>
      <p:ext uri="{BB962C8B-B14F-4D97-AF65-F5344CB8AC3E}">
        <p14:creationId xmlns:p14="http://schemas.microsoft.com/office/powerpoint/2010/main" val="3234074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65737" y="373738"/>
            <a:ext cx="6009005" cy="635000"/>
          </a:xfrm>
          <a:prstGeom prst="rect">
            <a:avLst/>
          </a:prstGeom>
        </p:spPr>
        <p:txBody>
          <a:bodyPr vert="horz" wrap="square" lIns="0" tIns="12700" rIns="0" bIns="0" rtlCol="0">
            <a:spAutoFit/>
          </a:bodyPr>
          <a:lstStyle/>
          <a:p>
            <a:pPr marL="12700">
              <a:lnSpc>
                <a:spcPct val="100000"/>
              </a:lnSpc>
              <a:spcBef>
                <a:spcPts val="100"/>
              </a:spcBef>
            </a:pPr>
            <a:r>
              <a:rPr sz="4000" b="1" spc="-95" dirty="0">
                <a:solidFill>
                  <a:srgbClr val="C00000"/>
                </a:solidFill>
                <a:latin typeface="Trebuchet MS"/>
                <a:cs typeface="Trebuchet MS"/>
              </a:rPr>
              <a:t>Système</a:t>
            </a:r>
            <a:r>
              <a:rPr sz="4000" b="1" spc="-220" dirty="0">
                <a:solidFill>
                  <a:srgbClr val="C00000"/>
                </a:solidFill>
                <a:latin typeface="Trebuchet MS"/>
                <a:cs typeface="Trebuchet MS"/>
              </a:rPr>
              <a:t> </a:t>
            </a:r>
            <a:r>
              <a:rPr sz="4000" b="1" spc="-90" dirty="0">
                <a:solidFill>
                  <a:srgbClr val="C00000"/>
                </a:solidFill>
                <a:latin typeface="Trebuchet MS"/>
                <a:cs typeface="Trebuchet MS"/>
              </a:rPr>
              <a:t>actuel</a:t>
            </a:r>
            <a:r>
              <a:rPr sz="4000" b="1" spc="-210" dirty="0">
                <a:solidFill>
                  <a:srgbClr val="C00000"/>
                </a:solidFill>
                <a:latin typeface="Trebuchet MS"/>
                <a:cs typeface="Trebuchet MS"/>
              </a:rPr>
              <a:t> </a:t>
            </a:r>
            <a:r>
              <a:rPr sz="4000" b="1" spc="-10" dirty="0">
                <a:solidFill>
                  <a:srgbClr val="C00000"/>
                </a:solidFill>
                <a:latin typeface="Trebuchet MS"/>
                <a:cs typeface="Trebuchet MS"/>
              </a:rPr>
              <a:t>de</a:t>
            </a:r>
            <a:r>
              <a:rPr sz="4000" b="1" spc="-235" dirty="0">
                <a:solidFill>
                  <a:srgbClr val="C00000"/>
                </a:solidFill>
                <a:latin typeface="Trebuchet MS"/>
                <a:cs typeface="Trebuchet MS"/>
              </a:rPr>
              <a:t> </a:t>
            </a:r>
            <a:r>
              <a:rPr sz="4000" b="1" spc="-110" dirty="0">
                <a:solidFill>
                  <a:srgbClr val="C00000"/>
                </a:solidFill>
                <a:latin typeface="Trebuchet MS"/>
                <a:cs typeface="Trebuchet MS"/>
              </a:rPr>
              <a:t>retraite</a:t>
            </a:r>
            <a:endParaRPr sz="4000" dirty="0">
              <a:solidFill>
                <a:srgbClr val="C00000"/>
              </a:solidFill>
              <a:latin typeface="Trebuchet MS"/>
              <a:cs typeface="Trebuchet MS"/>
            </a:endParaRPr>
          </a:p>
        </p:txBody>
      </p:sp>
      <p:sp>
        <p:nvSpPr>
          <p:cNvPr id="13" name="object 13"/>
          <p:cNvSpPr txBox="1">
            <a:spLocks noGrp="1"/>
          </p:cNvSpPr>
          <p:nvPr>
            <p:ph type="sldNum" sz="quarter" idx="7"/>
          </p:nvPr>
        </p:nvSpPr>
        <p:spPr>
          <a:prstGeom prst="rect">
            <a:avLst/>
          </a:prstGeom>
        </p:spPr>
        <p:txBody>
          <a:bodyPr vert="horz" wrap="square" lIns="0" tIns="3810" rIns="0" bIns="0" rtlCol="0">
            <a:spAutoFit/>
          </a:bodyPr>
          <a:lstStyle/>
          <a:p>
            <a:pPr marL="97790" marR="0" lvl="0" indent="0" defTabSz="914400" eaLnBrk="1" fontAlgn="auto" latinLnBrk="0" hangingPunct="1">
              <a:lnSpc>
                <a:spcPct val="100000"/>
              </a:lnSpc>
              <a:spcBef>
                <a:spcPts val="30"/>
              </a:spcBef>
              <a:spcAft>
                <a:spcPts val="0"/>
              </a:spcAft>
              <a:buClrTx/>
              <a:buSzTx/>
              <a:buFontTx/>
              <a:buNone/>
              <a:tabLst/>
              <a:defRPr/>
            </a:pPr>
            <a:fld id="{81D60167-4931-47E6-BA6A-407CBD079E47}" type="slidenum">
              <a:rPr kumimoji="0" sz="1100" b="0" i="0" u="none" strike="noStrike" kern="0" cap="none" spc="0" normalizeH="0" baseline="0" noProof="0" dirty="0">
                <a:ln>
                  <a:noFill/>
                </a:ln>
                <a:solidFill>
                  <a:prstClr val="white"/>
                </a:solidFill>
                <a:effectLst/>
                <a:uLnTx/>
                <a:uFillTx/>
                <a:latin typeface="Trebuchet MS"/>
              </a:rPr>
              <a:pPr marL="97790" marR="0" lvl="0" indent="0" defTabSz="914400" eaLnBrk="1" fontAlgn="auto" latinLnBrk="0" hangingPunct="1">
                <a:lnSpc>
                  <a:spcPct val="100000"/>
                </a:lnSpc>
                <a:spcBef>
                  <a:spcPts val="30"/>
                </a:spcBef>
                <a:spcAft>
                  <a:spcPts val="0"/>
                </a:spcAft>
                <a:buClrTx/>
                <a:buSzTx/>
                <a:buFontTx/>
                <a:buNone/>
                <a:tabLst/>
                <a:defRPr/>
              </a:pPr>
              <a:t>5</a:t>
            </a:fld>
            <a:endParaRPr kumimoji="0" sz="1100" b="0" i="0" u="none" strike="noStrike" kern="0" cap="none" spc="0" normalizeH="0" baseline="0" noProof="0">
              <a:ln>
                <a:noFill/>
              </a:ln>
              <a:solidFill>
                <a:prstClr val="white"/>
              </a:solidFill>
              <a:effectLst/>
              <a:uLnTx/>
              <a:uFillTx/>
              <a:latin typeface="Trebuchet MS"/>
            </a:endParaRPr>
          </a:p>
        </p:txBody>
      </p:sp>
      <p:grpSp>
        <p:nvGrpSpPr>
          <p:cNvPr id="3" name="object 3"/>
          <p:cNvGrpSpPr/>
          <p:nvPr/>
        </p:nvGrpSpPr>
        <p:grpSpPr>
          <a:xfrm>
            <a:off x="0" y="0"/>
            <a:ext cx="881380" cy="5729605"/>
            <a:chOff x="0" y="0"/>
            <a:chExt cx="881380" cy="5729605"/>
          </a:xfrm>
        </p:grpSpPr>
        <p:pic>
          <p:nvPicPr>
            <p:cNvPr id="4" name="object 4"/>
            <p:cNvPicPr/>
            <p:nvPr/>
          </p:nvPicPr>
          <p:blipFill>
            <a:blip r:embed="rId2" cstate="print"/>
            <a:stretch>
              <a:fillRect/>
            </a:stretch>
          </p:blipFill>
          <p:spPr>
            <a:xfrm>
              <a:off x="0" y="0"/>
              <a:ext cx="880860" cy="5729540"/>
            </a:xfrm>
            <a:prstGeom prst="rect">
              <a:avLst/>
            </a:prstGeom>
          </p:spPr>
        </p:pic>
        <p:sp>
          <p:nvSpPr>
            <p:cNvPr id="5" name="object 5"/>
            <p:cNvSpPr/>
            <p:nvPr/>
          </p:nvSpPr>
          <p:spPr>
            <a:xfrm>
              <a:off x="360" y="359"/>
              <a:ext cx="842644" cy="5666105"/>
            </a:xfrm>
            <a:custGeom>
              <a:avLst/>
              <a:gdLst/>
              <a:ahLst/>
              <a:cxnLst/>
              <a:rect l="l" t="t" r="r" b="b"/>
              <a:pathLst>
                <a:path w="842644" h="5666105">
                  <a:moveTo>
                    <a:pt x="842400" y="0"/>
                  </a:moveTo>
                  <a:lnTo>
                    <a:pt x="0" y="0"/>
                  </a:lnTo>
                  <a:lnTo>
                    <a:pt x="0" y="5665681"/>
                  </a:lnTo>
                  <a:lnTo>
                    <a:pt x="842400" y="0"/>
                  </a:lnTo>
                  <a:close/>
                </a:path>
              </a:pathLst>
            </a:custGeom>
            <a:solidFill>
              <a:srgbClr val="D20012">
                <a:alpha val="84999"/>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grpSp>
        <p:nvGrpSpPr>
          <p:cNvPr id="6" name="object 6"/>
          <p:cNvGrpSpPr/>
          <p:nvPr/>
        </p:nvGrpSpPr>
        <p:grpSpPr>
          <a:xfrm>
            <a:off x="11704380" y="4000579"/>
            <a:ext cx="487680" cy="2857500"/>
            <a:chOff x="11704380" y="4000579"/>
            <a:chExt cx="487680" cy="2857500"/>
          </a:xfrm>
        </p:grpSpPr>
        <p:pic>
          <p:nvPicPr>
            <p:cNvPr id="7" name="object 7"/>
            <p:cNvPicPr/>
            <p:nvPr/>
          </p:nvPicPr>
          <p:blipFill>
            <a:blip r:embed="rId3" cstate="print"/>
            <a:stretch>
              <a:fillRect/>
            </a:stretch>
          </p:blipFill>
          <p:spPr>
            <a:xfrm>
              <a:off x="11704380" y="4000579"/>
              <a:ext cx="487619" cy="2857420"/>
            </a:xfrm>
            <a:prstGeom prst="rect">
              <a:avLst/>
            </a:prstGeom>
          </p:spPr>
        </p:pic>
        <p:sp>
          <p:nvSpPr>
            <p:cNvPr id="8" name="object 8"/>
            <p:cNvSpPr/>
            <p:nvPr/>
          </p:nvSpPr>
          <p:spPr>
            <a:xfrm>
              <a:off x="11742479" y="4013278"/>
              <a:ext cx="448309" cy="2844800"/>
            </a:xfrm>
            <a:custGeom>
              <a:avLst/>
              <a:gdLst/>
              <a:ahLst/>
              <a:cxnLst/>
              <a:rect l="l" t="t" r="r" b="b"/>
              <a:pathLst>
                <a:path w="448309" h="2844800">
                  <a:moveTo>
                    <a:pt x="448202" y="0"/>
                  </a:moveTo>
                  <a:lnTo>
                    <a:pt x="0" y="2844361"/>
                  </a:lnTo>
                  <a:lnTo>
                    <a:pt x="448202" y="2844361"/>
                  </a:lnTo>
                  <a:lnTo>
                    <a:pt x="448202" y="0"/>
                  </a:lnTo>
                  <a:close/>
                </a:path>
              </a:pathLst>
            </a:custGeom>
            <a:solidFill>
              <a:srgbClr val="D20012">
                <a:alpha val="84999"/>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
        <p:nvSpPr>
          <p:cNvPr id="9" name="object 9"/>
          <p:cNvSpPr txBox="1"/>
          <p:nvPr/>
        </p:nvSpPr>
        <p:spPr>
          <a:xfrm>
            <a:off x="2693520" y="1829159"/>
            <a:ext cx="3240405" cy="1944370"/>
          </a:xfrm>
          <a:prstGeom prst="rect">
            <a:avLst/>
          </a:prstGeom>
          <a:solidFill>
            <a:srgbClr val="FFC3C8"/>
          </a:solidFill>
          <a:ln w="25400">
            <a:solidFill>
              <a:srgbClr val="FF0000"/>
            </a:solidFill>
          </a:ln>
        </p:spPr>
        <p:txBody>
          <a:bodyPr vert="horz" wrap="square" lIns="0" tIns="76835" rIns="0" bIns="0" rtlCol="0">
            <a:spAutoFit/>
          </a:bodyPr>
          <a:lstStyle/>
          <a:p>
            <a:pPr marL="632460" marR="624840" lvl="0" indent="-1270" algn="ctr" defTabSz="914400" eaLnBrk="1" fontAlgn="auto" latinLnBrk="0" hangingPunct="1">
              <a:lnSpc>
                <a:spcPts val="2070"/>
              </a:lnSpc>
              <a:spcBef>
                <a:spcPts val="605"/>
              </a:spcBef>
              <a:spcAft>
                <a:spcPts val="0"/>
              </a:spcAft>
              <a:buClrTx/>
              <a:buSzTx/>
              <a:buFontTx/>
              <a:buNone/>
              <a:tabLst/>
              <a:defRPr/>
            </a:pPr>
            <a:r>
              <a:rPr kumimoji="0" sz="2000" b="1" i="1" u="none" strike="noStrike" kern="0" cap="none" spc="0" normalizeH="0" baseline="0" noProof="0" dirty="0">
                <a:ln>
                  <a:noFill/>
                </a:ln>
                <a:solidFill>
                  <a:sysClr val="windowText" lastClr="000000"/>
                </a:solidFill>
                <a:effectLst/>
                <a:uLnTx/>
                <a:uFillTx/>
                <a:latin typeface="Trebuchet MS"/>
                <a:cs typeface="Trebuchet MS"/>
              </a:rPr>
              <a:t>Ordonnance</a:t>
            </a:r>
            <a:r>
              <a:rPr kumimoji="0" sz="2000" b="1" i="1" u="none" strike="noStrike" kern="0" cap="none" spc="-50" normalizeH="0" baseline="0" noProof="0" dirty="0">
                <a:ln>
                  <a:noFill/>
                </a:ln>
                <a:solidFill>
                  <a:sysClr val="windowText" lastClr="000000"/>
                </a:solidFill>
                <a:effectLst/>
                <a:uLnTx/>
                <a:uFillTx/>
                <a:latin typeface="Trebuchet MS"/>
                <a:cs typeface="Trebuchet MS"/>
              </a:rPr>
              <a:t> </a:t>
            </a:r>
            <a:r>
              <a:rPr kumimoji="0" sz="2000" b="1" i="1" u="none" strike="noStrike" kern="0" cap="none" spc="-25" normalizeH="0" baseline="0" noProof="0" dirty="0">
                <a:ln>
                  <a:noFill/>
                </a:ln>
                <a:solidFill>
                  <a:sysClr val="windowText" lastClr="000000"/>
                </a:solidFill>
                <a:effectLst/>
                <a:uLnTx/>
                <a:uFillTx/>
                <a:latin typeface="Trebuchet MS"/>
                <a:cs typeface="Trebuchet MS"/>
              </a:rPr>
              <a:t>du </a:t>
            </a:r>
            <a:r>
              <a:rPr kumimoji="0" sz="2000" b="1" i="1" u="none" strike="noStrike" kern="0" cap="none" spc="0" normalizeH="0" baseline="0" noProof="0" dirty="0">
                <a:ln>
                  <a:noFill/>
                </a:ln>
                <a:solidFill>
                  <a:sysClr val="windowText" lastClr="000000"/>
                </a:solidFill>
                <a:effectLst/>
                <a:uLnTx/>
                <a:uFillTx/>
                <a:latin typeface="Trebuchet MS"/>
                <a:cs typeface="Trebuchet MS"/>
              </a:rPr>
              <a:t>19</a:t>
            </a:r>
            <a:r>
              <a:rPr kumimoji="0" sz="2000" b="1" i="1" u="none" strike="noStrike" kern="0" cap="none" spc="-25" normalizeH="0" baseline="0" noProof="0" dirty="0">
                <a:ln>
                  <a:noFill/>
                </a:ln>
                <a:solidFill>
                  <a:sysClr val="windowText" lastClr="000000"/>
                </a:solidFill>
                <a:effectLst/>
                <a:uLnTx/>
                <a:uFillTx/>
                <a:latin typeface="Trebuchet MS"/>
                <a:cs typeface="Trebuchet MS"/>
              </a:rPr>
              <a:t> </a:t>
            </a:r>
            <a:r>
              <a:rPr kumimoji="0" sz="2000" b="1" i="1" u="none" strike="noStrike" kern="0" cap="none" spc="0" normalizeH="0" baseline="0" noProof="0" dirty="0">
                <a:ln>
                  <a:noFill/>
                </a:ln>
                <a:solidFill>
                  <a:sysClr val="windowText" lastClr="000000"/>
                </a:solidFill>
                <a:effectLst/>
                <a:uLnTx/>
                <a:uFillTx/>
                <a:latin typeface="Trebuchet MS"/>
                <a:cs typeface="Trebuchet MS"/>
              </a:rPr>
              <a:t>octobre</a:t>
            </a:r>
            <a:r>
              <a:rPr kumimoji="0" sz="2000" b="1" i="1" u="none" strike="noStrike" kern="0" cap="none" spc="-20" normalizeH="0" baseline="0" noProof="0" dirty="0">
                <a:ln>
                  <a:noFill/>
                </a:ln>
                <a:solidFill>
                  <a:sysClr val="windowText" lastClr="000000"/>
                </a:solidFill>
                <a:effectLst/>
                <a:uLnTx/>
                <a:uFillTx/>
                <a:latin typeface="Trebuchet MS"/>
                <a:cs typeface="Trebuchet MS"/>
              </a:rPr>
              <a:t> 1945</a:t>
            </a:r>
            <a:endParaRPr kumimoji="0" sz="2000" b="0" i="0" u="none" strike="noStrike" kern="0" cap="none" spc="0" normalizeH="0" baseline="0" noProof="0">
              <a:ln>
                <a:noFill/>
              </a:ln>
              <a:solidFill>
                <a:sysClr val="windowText" lastClr="000000"/>
              </a:solidFill>
              <a:effectLst/>
              <a:uLnTx/>
              <a:uFillTx/>
              <a:latin typeface="Trebuchet MS"/>
              <a:cs typeface="Trebuchet MS"/>
            </a:endParaRPr>
          </a:p>
          <a:p>
            <a:pPr marL="1108075" marR="450850" lvl="0" indent="-650240" algn="just" defTabSz="914400" eaLnBrk="1" fontAlgn="auto" latinLnBrk="0" hangingPunct="1">
              <a:lnSpc>
                <a:spcPts val="1530"/>
              </a:lnSpc>
              <a:spcBef>
                <a:spcPts val="445"/>
              </a:spcBef>
              <a:spcAft>
                <a:spcPts val="0"/>
              </a:spcAft>
              <a:buClrTx/>
              <a:buSzTx/>
              <a:buFontTx/>
              <a:buNone/>
              <a:tabLst/>
              <a:defRPr/>
            </a:pPr>
            <a:r>
              <a:rPr kumimoji="0" sz="1500" b="1" i="1" u="none" strike="noStrike" kern="0" cap="none" spc="0" normalizeH="0" baseline="0" noProof="0" dirty="0">
                <a:ln>
                  <a:noFill/>
                </a:ln>
                <a:solidFill>
                  <a:sysClr val="windowText" lastClr="000000"/>
                </a:solidFill>
                <a:effectLst/>
                <a:uLnTx/>
                <a:uFillTx/>
                <a:latin typeface="Trebuchet MS"/>
                <a:cs typeface="Trebuchet MS"/>
              </a:rPr>
              <a:t>instaure</a:t>
            </a:r>
            <a:r>
              <a:rPr kumimoji="0" sz="1500" b="1" i="1" u="none" strike="noStrike" kern="0" cap="none" spc="-25" normalizeH="0" baseline="0" noProof="0" dirty="0">
                <a:ln>
                  <a:noFill/>
                </a:ln>
                <a:solidFill>
                  <a:sysClr val="windowText" lastClr="000000"/>
                </a:solidFill>
                <a:effectLst/>
                <a:uLnTx/>
                <a:uFillTx/>
                <a:latin typeface="Trebuchet MS"/>
                <a:cs typeface="Trebuchet MS"/>
              </a:rPr>
              <a:t> </a:t>
            </a:r>
            <a:r>
              <a:rPr kumimoji="0" sz="1500" b="0" i="1" u="none" strike="noStrike" kern="0" cap="none" spc="0" normalizeH="0" baseline="0" noProof="0" dirty="0">
                <a:ln>
                  <a:noFill/>
                </a:ln>
                <a:solidFill>
                  <a:sysClr val="windowText" lastClr="000000"/>
                </a:solidFill>
                <a:effectLst/>
                <a:uLnTx/>
                <a:uFillTx/>
                <a:latin typeface="Trebuchet MS"/>
                <a:cs typeface="Trebuchet MS"/>
              </a:rPr>
              <a:t>le</a:t>
            </a:r>
            <a:r>
              <a:rPr kumimoji="0" sz="1500" b="0" i="1" u="none" strike="noStrike" kern="0" cap="none" spc="-25" normalizeH="0" baseline="0" noProof="0" dirty="0">
                <a:ln>
                  <a:noFill/>
                </a:ln>
                <a:solidFill>
                  <a:sysClr val="windowText" lastClr="000000"/>
                </a:solidFill>
                <a:effectLst/>
                <a:uLnTx/>
                <a:uFillTx/>
                <a:latin typeface="Trebuchet MS"/>
                <a:cs typeface="Trebuchet MS"/>
              </a:rPr>
              <a:t> </a:t>
            </a:r>
            <a:r>
              <a:rPr kumimoji="0" sz="1500" b="0" i="1" u="none" strike="noStrike" kern="0" cap="none" spc="0" normalizeH="0" baseline="0" noProof="0" dirty="0">
                <a:ln>
                  <a:noFill/>
                </a:ln>
                <a:solidFill>
                  <a:sysClr val="windowText" lastClr="000000"/>
                </a:solidFill>
                <a:effectLst/>
                <a:uLnTx/>
                <a:uFillTx/>
                <a:latin typeface="Trebuchet MS"/>
                <a:cs typeface="Trebuchet MS"/>
              </a:rPr>
              <a:t>régime</a:t>
            </a:r>
            <a:r>
              <a:rPr kumimoji="0" sz="1500" b="0" i="1" u="none" strike="noStrike" kern="0" cap="none" spc="-25" normalizeH="0" baseline="0" noProof="0" dirty="0">
                <a:ln>
                  <a:noFill/>
                </a:ln>
                <a:solidFill>
                  <a:sysClr val="windowText" lastClr="000000"/>
                </a:solidFill>
                <a:effectLst/>
                <a:uLnTx/>
                <a:uFillTx/>
                <a:latin typeface="Trebuchet MS"/>
                <a:cs typeface="Trebuchet MS"/>
              </a:rPr>
              <a:t> </a:t>
            </a:r>
            <a:r>
              <a:rPr kumimoji="0" sz="1500" b="0" i="1" u="none" strike="noStrike" kern="0" cap="none" spc="-10" normalizeH="0" baseline="0" noProof="0" dirty="0">
                <a:ln>
                  <a:noFill/>
                </a:ln>
                <a:solidFill>
                  <a:sysClr val="windowText" lastClr="000000"/>
                </a:solidFill>
                <a:effectLst/>
                <a:uLnTx/>
                <a:uFillTx/>
                <a:latin typeface="Trebuchet MS"/>
                <a:cs typeface="Trebuchet MS"/>
              </a:rPr>
              <a:t>général </a:t>
            </a:r>
            <a:r>
              <a:rPr kumimoji="0" sz="1500" b="0" i="1" u="none" strike="noStrike" kern="0" cap="none" spc="0" normalizeH="0" baseline="0" noProof="0" dirty="0">
                <a:ln>
                  <a:noFill/>
                </a:ln>
                <a:solidFill>
                  <a:sysClr val="windowText" lastClr="000000"/>
                </a:solidFill>
                <a:effectLst/>
                <a:uLnTx/>
                <a:uFillTx/>
                <a:latin typeface="Trebuchet MS"/>
                <a:cs typeface="Trebuchet MS"/>
              </a:rPr>
              <a:t>de</a:t>
            </a:r>
            <a:r>
              <a:rPr kumimoji="0" sz="1500" b="0" i="1" u="none" strike="noStrike" kern="0" cap="none" spc="-10" normalizeH="0" baseline="0" noProof="0" dirty="0">
                <a:ln>
                  <a:noFill/>
                </a:ln>
                <a:solidFill>
                  <a:sysClr val="windowText" lastClr="000000"/>
                </a:solidFill>
                <a:effectLst/>
                <a:uLnTx/>
                <a:uFillTx/>
                <a:latin typeface="Trebuchet MS"/>
                <a:cs typeface="Trebuchet MS"/>
              </a:rPr>
              <a:t> retraites</a:t>
            </a:r>
            <a:endParaRPr kumimoji="0" sz="1500" b="0" i="0" u="none" strike="noStrike" kern="0" cap="none" spc="0" normalizeH="0" baseline="0" noProof="0">
              <a:ln>
                <a:noFill/>
              </a:ln>
              <a:solidFill>
                <a:sysClr val="windowText" lastClr="000000"/>
              </a:solidFill>
              <a:effectLst/>
              <a:uLnTx/>
              <a:uFillTx/>
              <a:latin typeface="Trebuchet MS"/>
              <a:cs typeface="Trebuchet MS"/>
            </a:endParaRPr>
          </a:p>
          <a:p>
            <a:pPr marL="234315" marR="169545" lvl="0" indent="-635" algn="just" defTabSz="914400" eaLnBrk="1" fontAlgn="auto" latinLnBrk="0" hangingPunct="1">
              <a:lnSpc>
                <a:spcPts val="1530"/>
              </a:lnSpc>
              <a:spcBef>
                <a:spcPts val="500"/>
              </a:spcBef>
              <a:spcAft>
                <a:spcPts val="0"/>
              </a:spcAft>
              <a:buClrTx/>
              <a:buSzTx/>
              <a:buFontTx/>
              <a:buNone/>
              <a:tabLst/>
              <a:defRPr/>
            </a:pPr>
            <a:r>
              <a:rPr kumimoji="0" sz="1500" b="0" i="0" u="none" strike="noStrike" kern="0" cap="none" spc="0" normalizeH="0" baseline="0" noProof="0" dirty="0">
                <a:ln>
                  <a:noFill/>
                </a:ln>
                <a:solidFill>
                  <a:sysClr val="windowText" lastClr="000000"/>
                </a:solidFill>
                <a:effectLst/>
                <a:uLnTx/>
                <a:uFillTx/>
                <a:latin typeface="Trebuchet MS"/>
                <a:cs typeface="Trebuchet MS"/>
              </a:rPr>
              <a:t>«</a:t>
            </a:r>
            <a:r>
              <a:rPr kumimoji="0" sz="1500" b="0" i="0" u="none" strike="noStrike" kern="0" cap="none" spc="-40" normalizeH="0" baseline="0" noProof="0" dirty="0">
                <a:ln>
                  <a:noFill/>
                </a:ln>
                <a:solidFill>
                  <a:sysClr val="windowText" lastClr="000000"/>
                </a:solidFill>
                <a:effectLst/>
                <a:uLnTx/>
                <a:uFillTx/>
                <a:latin typeface="Trebuchet MS"/>
                <a:cs typeface="Trebuchet MS"/>
              </a:rPr>
              <a:t> </a:t>
            </a:r>
            <a:r>
              <a:rPr kumimoji="0" sz="1500" b="1" i="0" u="none" strike="noStrike" kern="0" cap="none" spc="0" normalizeH="0" baseline="0" noProof="0" dirty="0">
                <a:ln>
                  <a:noFill/>
                </a:ln>
                <a:solidFill>
                  <a:sysClr val="windowText" lastClr="000000"/>
                </a:solidFill>
                <a:effectLst/>
                <a:uLnTx/>
                <a:uFillTx/>
                <a:latin typeface="Trebuchet MS"/>
                <a:cs typeface="Trebuchet MS"/>
              </a:rPr>
              <a:t>Nous</a:t>
            </a:r>
            <a:r>
              <a:rPr kumimoji="0" sz="1500" b="1" i="0" u="none" strike="noStrike" kern="0" cap="none" spc="-25" normalizeH="0" baseline="0" noProof="0" dirty="0">
                <a:ln>
                  <a:noFill/>
                </a:ln>
                <a:solidFill>
                  <a:sysClr val="windowText" lastClr="000000"/>
                </a:solidFill>
                <a:effectLst/>
                <a:uLnTx/>
                <a:uFillTx/>
                <a:latin typeface="Trebuchet MS"/>
                <a:cs typeface="Trebuchet MS"/>
              </a:rPr>
              <a:t> </a:t>
            </a:r>
            <a:r>
              <a:rPr kumimoji="0" sz="1500" b="1" i="0" u="none" strike="noStrike" kern="0" cap="none" spc="0" normalizeH="0" baseline="0" noProof="0" dirty="0">
                <a:ln>
                  <a:noFill/>
                </a:ln>
                <a:solidFill>
                  <a:sysClr val="windowText" lastClr="000000"/>
                </a:solidFill>
                <a:effectLst/>
                <a:uLnTx/>
                <a:uFillTx/>
                <a:latin typeface="Trebuchet MS"/>
                <a:cs typeface="Trebuchet MS"/>
              </a:rPr>
              <a:t>ferons</a:t>
            </a:r>
            <a:r>
              <a:rPr kumimoji="0" sz="1500" b="1" i="0" u="none" strike="noStrike" kern="0" cap="none" spc="-25" normalizeH="0" baseline="0" noProof="0" dirty="0">
                <a:ln>
                  <a:noFill/>
                </a:ln>
                <a:solidFill>
                  <a:sysClr val="windowText" lastClr="000000"/>
                </a:solidFill>
                <a:effectLst/>
                <a:uLnTx/>
                <a:uFillTx/>
                <a:latin typeface="Trebuchet MS"/>
                <a:cs typeface="Trebuchet MS"/>
              </a:rPr>
              <a:t> </a:t>
            </a:r>
            <a:r>
              <a:rPr kumimoji="0" sz="1500" b="1" i="0" u="none" strike="noStrike" kern="0" cap="none" spc="0" normalizeH="0" baseline="0" noProof="0" dirty="0">
                <a:ln>
                  <a:noFill/>
                </a:ln>
                <a:solidFill>
                  <a:sysClr val="windowText" lastClr="000000"/>
                </a:solidFill>
                <a:effectLst/>
                <a:uLnTx/>
                <a:uFillTx/>
                <a:latin typeface="Trebuchet MS"/>
                <a:cs typeface="Trebuchet MS"/>
              </a:rPr>
              <a:t>de</a:t>
            </a:r>
            <a:r>
              <a:rPr kumimoji="0" sz="1500" b="1" i="0" u="none" strike="noStrike" kern="0" cap="none" spc="-30" normalizeH="0" baseline="0" noProof="0" dirty="0">
                <a:ln>
                  <a:noFill/>
                </a:ln>
                <a:solidFill>
                  <a:sysClr val="windowText" lastClr="000000"/>
                </a:solidFill>
                <a:effectLst/>
                <a:uLnTx/>
                <a:uFillTx/>
                <a:latin typeface="Trebuchet MS"/>
                <a:cs typeface="Trebuchet MS"/>
              </a:rPr>
              <a:t> </a:t>
            </a:r>
            <a:r>
              <a:rPr kumimoji="0" sz="1500" b="1" i="0" u="none" strike="noStrike" kern="0" cap="none" spc="0" normalizeH="0" baseline="0" noProof="0" dirty="0">
                <a:ln>
                  <a:noFill/>
                </a:ln>
                <a:solidFill>
                  <a:sysClr val="windowText" lastClr="000000"/>
                </a:solidFill>
                <a:effectLst/>
                <a:uLnTx/>
                <a:uFillTx/>
                <a:latin typeface="Trebuchet MS"/>
                <a:cs typeface="Trebuchet MS"/>
              </a:rPr>
              <a:t>la</a:t>
            </a:r>
            <a:r>
              <a:rPr kumimoji="0" sz="1500" b="1" i="0" u="none" strike="noStrike" kern="0" cap="none" spc="-25" normalizeH="0" baseline="0" noProof="0" dirty="0">
                <a:ln>
                  <a:noFill/>
                </a:ln>
                <a:solidFill>
                  <a:sysClr val="windowText" lastClr="000000"/>
                </a:solidFill>
                <a:effectLst/>
                <a:uLnTx/>
                <a:uFillTx/>
                <a:latin typeface="Trebuchet MS"/>
                <a:cs typeface="Trebuchet MS"/>
              </a:rPr>
              <a:t> </a:t>
            </a:r>
            <a:r>
              <a:rPr kumimoji="0" sz="1500" b="1" i="0" u="none" strike="noStrike" kern="0" cap="none" spc="0" normalizeH="0" baseline="0" noProof="0" dirty="0">
                <a:ln>
                  <a:noFill/>
                </a:ln>
                <a:solidFill>
                  <a:sysClr val="windowText" lastClr="000000"/>
                </a:solidFill>
                <a:effectLst/>
                <a:uLnTx/>
                <a:uFillTx/>
                <a:latin typeface="Trebuchet MS"/>
                <a:cs typeface="Trebuchet MS"/>
              </a:rPr>
              <a:t>retraite</a:t>
            </a:r>
            <a:r>
              <a:rPr kumimoji="0" sz="1500" b="1" i="0" u="none" strike="noStrike" kern="0" cap="none" spc="-25" normalizeH="0" baseline="0" noProof="0" dirty="0">
                <a:ln>
                  <a:noFill/>
                </a:ln>
                <a:solidFill>
                  <a:sysClr val="windowText" lastClr="000000"/>
                </a:solidFill>
                <a:effectLst/>
                <a:uLnTx/>
                <a:uFillTx/>
                <a:latin typeface="Trebuchet MS"/>
                <a:cs typeface="Trebuchet MS"/>
              </a:rPr>
              <a:t> non </a:t>
            </a:r>
            <a:r>
              <a:rPr kumimoji="0" sz="1500" b="1" i="0" u="none" strike="noStrike" kern="0" cap="none" spc="0" normalizeH="0" baseline="0" noProof="0" dirty="0">
                <a:ln>
                  <a:noFill/>
                </a:ln>
                <a:solidFill>
                  <a:sysClr val="windowText" lastClr="000000"/>
                </a:solidFill>
                <a:effectLst/>
                <a:uLnTx/>
                <a:uFillTx/>
                <a:latin typeface="Trebuchet MS"/>
                <a:cs typeface="Trebuchet MS"/>
              </a:rPr>
              <a:t>plus</a:t>
            </a:r>
            <a:r>
              <a:rPr kumimoji="0" sz="1500" b="1" i="0" u="none" strike="noStrike" kern="0" cap="none" spc="405" normalizeH="0" baseline="0" noProof="0" dirty="0">
                <a:ln>
                  <a:noFill/>
                </a:ln>
                <a:solidFill>
                  <a:sysClr val="windowText" lastClr="000000"/>
                </a:solidFill>
                <a:effectLst/>
                <a:uLnTx/>
                <a:uFillTx/>
                <a:latin typeface="Trebuchet MS"/>
                <a:cs typeface="Trebuchet MS"/>
              </a:rPr>
              <a:t> </a:t>
            </a:r>
            <a:r>
              <a:rPr kumimoji="0" sz="1500" b="1" i="0" u="none" strike="noStrike" kern="0" cap="none" spc="0" normalizeH="0" baseline="0" noProof="0" dirty="0">
                <a:ln>
                  <a:noFill/>
                </a:ln>
                <a:solidFill>
                  <a:sysClr val="windowText" lastClr="000000"/>
                </a:solidFill>
                <a:effectLst/>
                <a:uLnTx/>
                <a:uFillTx/>
                <a:latin typeface="Trebuchet MS"/>
                <a:cs typeface="Trebuchet MS"/>
              </a:rPr>
              <a:t>l’antichambre</a:t>
            </a:r>
            <a:r>
              <a:rPr kumimoji="0" sz="1500" b="1" i="0" u="none" strike="noStrike" kern="0" cap="none" spc="-15" normalizeH="0" baseline="0" noProof="0" dirty="0">
                <a:ln>
                  <a:noFill/>
                </a:ln>
                <a:solidFill>
                  <a:sysClr val="windowText" lastClr="000000"/>
                </a:solidFill>
                <a:effectLst/>
                <a:uLnTx/>
                <a:uFillTx/>
                <a:latin typeface="Trebuchet MS"/>
                <a:cs typeface="Trebuchet MS"/>
              </a:rPr>
              <a:t> </a:t>
            </a:r>
            <a:r>
              <a:rPr kumimoji="0" sz="1500" b="1" i="0" u="none" strike="noStrike" kern="0" cap="none" spc="0" normalizeH="0" baseline="0" noProof="0" dirty="0">
                <a:ln>
                  <a:noFill/>
                </a:ln>
                <a:solidFill>
                  <a:sysClr val="windowText" lastClr="000000"/>
                </a:solidFill>
                <a:effectLst/>
                <a:uLnTx/>
                <a:uFillTx/>
                <a:latin typeface="Trebuchet MS"/>
                <a:cs typeface="Trebuchet MS"/>
              </a:rPr>
              <a:t>de</a:t>
            </a:r>
            <a:r>
              <a:rPr kumimoji="0" sz="1500" b="1" i="0" u="none" strike="noStrike" kern="0" cap="none" spc="-20" normalizeH="0" baseline="0" noProof="0" dirty="0">
                <a:ln>
                  <a:noFill/>
                </a:ln>
                <a:solidFill>
                  <a:sysClr val="windowText" lastClr="000000"/>
                </a:solidFill>
                <a:effectLst/>
                <a:uLnTx/>
                <a:uFillTx/>
                <a:latin typeface="Trebuchet MS"/>
                <a:cs typeface="Trebuchet MS"/>
              </a:rPr>
              <a:t> </a:t>
            </a:r>
            <a:r>
              <a:rPr kumimoji="0" sz="1500" b="1" i="0" u="none" strike="noStrike" kern="0" cap="none" spc="0" normalizeH="0" baseline="0" noProof="0" dirty="0">
                <a:ln>
                  <a:noFill/>
                </a:ln>
                <a:solidFill>
                  <a:sysClr val="windowText" lastClr="000000"/>
                </a:solidFill>
                <a:effectLst/>
                <a:uLnTx/>
                <a:uFillTx/>
                <a:latin typeface="Trebuchet MS"/>
                <a:cs typeface="Trebuchet MS"/>
              </a:rPr>
              <a:t>la</a:t>
            </a:r>
            <a:r>
              <a:rPr kumimoji="0" sz="1500" b="1" i="0" u="none" strike="noStrike" kern="0" cap="none" spc="-15" normalizeH="0" baseline="0" noProof="0" dirty="0">
                <a:ln>
                  <a:noFill/>
                </a:ln>
                <a:solidFill>
                  <a:sysClr val="windowText" lastClr="000000"/>
                </a:solidFill>
                <a:effectLst/>
                <a:uLnTx/>
                <a:uFillTx/>
                <a:latin typeface="Trebuchet MS"/>
                <a:cs typeface="Trebuchet MS"/>
              </a:rPr>
              <a:t> </a:t>
            </a:r>
            <a:r>
              <a:rPr kumimoji="0" sz="1500" b="1" i="0" u="none" strike="noStrike" kern="0" cap="none" spc="-20" normalizeH="0" baseline="0" noProof="0" dirty="0">
                <a:ln>
                  <a:noFill/>
                </a:ln>
                <a:solidFill>
                  <a:sysClr val="windowText" lastClr="000000"/>
                </a:solidFill>
                <a:effectLst/>
                <a:uLnTx/>
                <a:uFillTx/>
                <a:latin typeface="Trebuchet MS"/>
                <a:cs typeface="Trebuchet MS"/>
              </a:rPr>
              <a:t>mort, </a:t>
            </a:r>
            <a:r>
              <a:rPr kumimoji="0" sz="1500" b="1" i="0" u="none" strike="noStrike" kern="0" cap="none" spc="0" normalizeH="0" baseline="0" noProof="0" dirty="0">
                <a:ln>
                  <a:noFill/>
                </a:ln>
                <a:solidFill>
                  <a:sysClr val="windowText" lastClr="000000"/>
                </a:solidFill>
                <a:effectLst/>
                <a:uLnTx/>
                <a:uFillTx/>
                <a:latin typeface="Trebuchet MS"/>
                <a:cs typeface="Trebuchet MS"/>
              </a:rPr>
              <a:t>mais</a:t>
            </a:r>
            <a:r>
              <a:rPr kumimoji="0" sz="1500" b="1" i="0" u="none" strike="noStrike" kern="0" cap="none" spc="-35" normalizeH="0" baseline="0" noProof="0" dirty="0">
                <a:ln>
                  <a:noFill/>
                </a:ln>
                <a:solidFill>
                  <a:sysClr val="windowText" lastClr="000000"/>
                </a:solidFill>
                <a:effectLst/>
                <a:uLnTx/>
                <a:uFillTx/>
                <a:latin typeface="Trebuchet MS"/>
                <a:cs typeface="Trebuchet MS"/>
              </a:rPr>
              <a:t> </a:t>
            </a:r>
            <a:r>
              <a:rPr kumimoji="0" sz="1500" b="1" i="0" u="none" strike="noStrike" kern="0" cap="none" spc="0" normalizeH="0" baseline="0" noProof="0" dirty="0">
                <a:ln>
                  <a:noFill/>
                </a:ln>
                <a:solidFill>
                  <a:sysClr val="windowText" lastClr="000000"/>
                </a:solidFill>
                <a:effectLst/>
                <a:uLnTx/>
                <a:uFillTx/>
                <a:latin typeface="Trebuchet MS"/>
                <a:cs typeface="Trebuchet MS"/>
              </a:rPr>
              <a:t>une</a:t>
            </a:r>
            <a:r>
              <a:rPr kumimoji="0" sz="1500" b="1" i="0" u="none" strike="noStrike" kern="0" cap="none" spc="-20" normalizeH="0" baseline="0" noProof="0" dirty="0">
                <a:ln>
                  <a:noFill/>
                </a:ln>
                <a:solidFill>
                  <a:sysClr val="windowText" lastClr="000000"/>
                </a:solidFill>
                <a:effectLst/>
                <a:uLnTx/>
                <a:uFillTx/>
                <a:latin typeface="Trebuchet MS"/>
                <a:cs typeface="Trebuchet MS"/>
              </a:rPr>
              <a:t> </a:t>
            </a:r>
            <a:r>
              <a:rPr kumimoji="0" sz="1500" b="1" i="0" u="none" strike="noStrike" kern="0" cap="none" spc="0" normalizeH="0" baseline="0" noProof="0" dirty="0">
                <a:ln>
                  <a:noFill/>
                </a:ln>
                <a:solidFill>
                  <a:sysClr val="windowText" lastClr="000000"/>
                </a:solidFill>
                <a:effectLst/>
                <a:uLnTx/>
                <a:uFillTx/>
                <a:latin typeface="Trebuchet MS"/>
                <a:cs typeface="Trebuchet MS"/>
              </a:rPr>
              <a:t>nouvelle</a:t>
            </a:r>
            <a:r>
              <a:rPr kumimoji="0" sz="1500" b="1" i="0" u="none" strike="noStrike" kern="0" cap="none" spc="-25" normalizeH="0" baseline="0" noProof="0" dirty="0">
                <a:ln>
                  <a:noFill/>
                </a:ln>
                <a:solidFill>
                  <a:sysClr val="windowText" lastClr="000000"/>
                </a:solidFill>
                <a:effectLst/>
                <a:uLnTx/>
                <a:uFillTx/>
                <a:latin typeface="Trebuchet MS"/>
                <a:cs typeface="Trebuchet MS"/>
              </a:rPr>
              <a:t> </a:t>
            </a:r>
            <a:r>
              <a:rPr kumimoji="0" sz="1500" b="1" i="0" u="none" strike="noStrike" kern="0" cap="none" spc="0" normalizeH="0" baseline="0" noProof="0" dirty="0">
                <a:ln>
                  <a:noFill/>
                </a:ln>
                <a:solidFill>
                  <a:sysClr val="windowText" lastClr="000000"/>
                </a:solidFill>
                <a:effectLst/>
                <a:uLnTx/>
                <a:uFillTx/>
                <a:latin typeface="Trebuchet MS"/>
                <a:cs typeface="Trebuchet MS"/>
              </a:rPr>
              <a:t>étape</a:t>
            </a:r>
            <a:r>
              <a:rPr kumimoji="0" sz="1500" b="1" i="0" u="none" strike="noStrike" kern="0" cap="none" spc="-20" normalizeH="0" baseline="0" noProof="0" dirty="0">
                <a:ln>
                  <a:noFill/>
                </a:ln>
                <a:solidFill>
                  <a:sysClr val="windowText" lastClr="000000"/>
                </a:solidFill>
                <a:effectLst/>
                <a:uLnTx/>
                <a:uFillTx/>
                <a:latin typeface="Trebuchet MS"/>
                <a:cs typeface="Trebuchet MS"/>
              </a:rPr>
              <a:t> </a:t>
            </a:r>
            <a:r>
              <a:rPr kumimoji="0" sz="1500" b="1" i="0" u="none" strike="noStrike" kern="0" cap="none" spc="0" normalizeH="0" baseline="0" noProof="0" dirty="0">
                <a:ln>
                  <a:noFill/>
                </a:ln>
                <a:solidFill>
                  <a:sysClr val="windowText" lastClr="000000"/>
                </a:solidFill>
                <a:effectLst/>
                <a:uLnTx/>
                <a:uFillTx/>
                <a:latin typeface="Trebuchet MS"/>
                <a:cs typeface="Trebuchet MS"/>
              </a:rPr>
              <a:t>de</a:t>
            </a:r>
            <a:r>
              <a:rPr kumimoji="0" sz="1500" b="1" i="0" u="none" strike="noStrike" kern="0" cap="none" spc="-20" normalizeH="0" baseline="0" noProof="0" dirty="0">
                <a:ln>
                  <a:noFill/>
                </a:ln>
                <a:solidFill>
                  <a:sysClr val="windowText" lastClr="000000"/>
                </a:solidFill>
                <a:effectLst/>
                <a:uLnTx/>
                <a:uFillTx/>
                <a:latin typeface="Trebuchet MS"/>
                <a:cs typeface="Trebuchet MS"/>
              </a:rPr>
              <a:t> </a:t>
            </a:r>
            <a:r>
              <a:rPr kumimoji="0" sz="1500" b="1" i="0" u="none" strike="noStrike" kern="0" cap="none" spc="-25" normalizeH="0" baseline="0" noProof="0" dirty="0">
                <a:ln>
                  <a:noFill/>
                </a:ln>
                <a:solidFill>
                  <a:sysClr val="windowText" lastClr="000000"/>
                </a:solidFill>
                <a:effectLst/>
                <a:uLnTx/>
                <a:uFillTx/>
                <a:latin typeface="Trebuchet MS"/>
                <a:cs typeface="Trebuchet MS"/>
              </a:rPr>
              <a:t>la</a:t>
            </a:r>
            <a:endParaRPr kumimoji="0" sz="1500" b="0" i="0" u="none" strike="noStrike" kern="0" cap="none" spc="0" normalizeH="0" baseline="0" noProof="0">
              <a:ln>
                <a:noFill/>
              </a:ln>
              <a:solidFill>
                <a:sysClr val="windowText" lastClr="000000"/>
              </a:solidFill>
              <a:effectLst/>
              <a:uLnTx/>
              <a:uFillTx/>
              <a:latin typeface="Trebuchet MS"/>
              <a:cs typeface="Trebuchet MS"/>
            </a:endParaRPr>
          </a:p>
          <a:p>
            <a:pPr marL="0" marR="0" lvl="0" indent="0" algn="ctr" defTabSz="914400" eaLnBrk="1" fontAlgn="auto" latinLnBrk="0" hangingPunct="1">
              <a:lnSpc>
                <a:spcPts val="1525"/>
              </a:lnSpc>
              <a:spcBef>
                <a:spcPts val="0"/>
              </a:spcBef>
              <a:spcAft>
                <a:spcPts val="0"/>
              </a:spcAft>
              <a:buClrTx/>
              <a:buSzTx/>
              <a:buFontTx/>
              <a:buNone/>
              <a:tabLst/>
              <a:defRPr/>
            </a:pPr>
            <a:r>
              <a:rPr kumimoji="0" sz="1500" b="1" i="0" u="none" strike="noStrike" kern="0" cap="none" spc="0" normalizeH="0" baseline="0" noProof="0" dirty="0">
                <a:ln>
                  <a:noFill/>
                </a:ln>
                <a:solidFill>
                  <a:sysClr val="windowText" lastClr="000000"/>
                </a:solidFill>
                <a:effectLst/>
                <a:uLnTx/>
                <a:uFillTx/>
                <a:latin typeface="Trebuchet MS"/>
                <a:cs typeface="Trebuchet MS"/>
              </a:rPr>
              <a:t>vie.</a:t>
            </a:r>
            <a:r>
              <a:rPr kumimoji="0" sz="1500" b="1" i="0" u="none" strike="noStrike" kern="0" cap="none" spc="-5" normalizeH="0" baseline="0" noProof="0" dirty="0">
                <a:ln>
                  <a:noFill/>
                </a:ln>
                <a:solidFill>
                  <a:sysClr val="windowText" lastClr="000000"/>
                </a:solidFill>
                <a:effectLst/>
                <a:uLnTx/>
                <a:uFillTx/>
                <a:latin typeface="Trebuchet MS"/>
                <a:cs typeface="Trebuchet MS"/>
              </a:rPr>
              <a:t> </a:t>
            </a:r>
            <a:r>
              <a:rPr kumimoji="0" sz="1500" b="0" i="0" u="none" strike="noStrike" kern="0" cap="none" spc="0" normalizeH="0" baseline="0" noProof="0" dirty="0">
                <a:ln>
                  <a:noFill/>
                </a:ln>
                <a:solidFill>
                  <a:sysClr val="windowText" lastClr="000000"/>
                </a:solidFill>
                <a:effectLst/>
                <a:uLnTx/>
                <a:uFillTx/>
                <a:latin typeface="Trebuchet MS"/>
                <a:cs typeface="Trebuchet MS"/>
              </a:rPr>
              <a:t>»</a:t>
            </a:r>
            <a:r>
              <a:rPr kumimoji="0" sz="1500" b="0" i="0" u="none" strike="noStrike" kern="0" cap="none" spc="-90" normalizeH="0" baseline="0" noProof="0" dirty="0">
                <a:ln>
                  <a:noFill/>
                </a:ln>
                <a:solidFill>
                  <a:sysClr val="windowText" lastClr="000000"/>
                </a:solidFill>
                <a:effectLst/>
                <a:uLnTx/>
                <a:uFillTx/>
                <a:latin typeface="Trebuchet MS"/>
                <a:cs typeface="Trebuchet MS"/>
              </a:rPr>
              <a:t> </a:t>
            </a:r>
            <a:r>
              <a:rPr kumimoji="0" sz="1500" b="0" i="0" u="none" strike="noStrike" kern="0" cap="none" spc="0" normalizeH="0" baseline="0" noProof="0" dirty="0">
                <a:ln>
                  <a:noFill/>
                </a:ln>
                <a:solidFill>
                  <a:sysClr val="windowText" lastClr="000000"/>
                </a:solidFill>
                <a:effectLst/>
                <a:uLnTx/>
                <a:uFillTx/>
                <a:latin typeface="Trebuchet MS"/>
                <a:cs typeface="Trebuchet MS"/>
              </a:rPr>
              <a:t>Ambroise</a:t>
            </a:r>
            <a:r>
              <a:rPr kumimoji="0" sz="1500" b="0" i="0" u="none" strike="noStrike" kern="0" cap="none" spc="-5" normalizeH="0" baseline="0" noProof="0" dirty="0">
                <a:ln>
                  <a:noFill/>
                </a:ln>
                <a:solidFill>
                  <a:sysClr val="windowText" lastClr="000000"/>
                </a:solidFill>
                <a:effectLst/>
                <a:uLnTx/>
                <a:uFillTx/>
                <a:latin typeface="Trebuchet MS"/>
                <a:cs typeface="Trebuchet MS"/>
              </a:rPr>
              <a:t> </a:t>
            </a:r>
            <a:r>
              <a:rPr kumimoji="0" sz="1500" b="0" i="0" u="none" strike="noStrike" kern="0" cap="none" spc="-10" normalizeH="0" baseline="0" noProof="0" dirty="0">
                <a:ln>
                  <a:noFill/>
                </a:ln>
                <a:solidFill>
                  <a:sysClr val="windowText" lastClr="000000"/>
                </a:solidFill>
                <a:effectLst/>
                <a:uLnTx/>
                <a:uFillTx/>
                <a:latin typeface="Trebuchet MS"/>
                <a:cs typeface="Trebuchet MS"/>
              </a:rPr>
              <a:t>CROIZAT</a:t>
            </a:r>
            <a:endParaRPr kumimoji="0" sz="1500" b="0" i="0" u="none" strike="noStrike" kern="0" cap="none" spc="0" normalizeH="0" baseline="0" noProof="0">
              <a:ln>
                <a:noFill/>
              </a:ln>
              <a:solidFill>
                <a:sysClr val="windowText" lastClr="000000"/>
              </a:solidFill>
              <a:effectLst/>
              <a:uLnTx/>
              <a:uFillTx/>
              <a:latin typeface="Trebuchet MS"/>
              <a:cs typeface="Trebuchet MS"/>
            </a:endParaRPr>
          </a:p>
        </p:txBody>
      </p:sp>
      <p:sp>
        <p:nvSpPr>
          <p:cNvPr id="10" name="object 10"/>
          <p:cNvSpPr txBox="1"/>
          <p:nvPr/>
        </p:nvSpPr>
        <p:spPr>
          <a:xfrm>
            <a:off x="6381619" y="1816100"/>
            <a:ext cx="3265804" cy="1969770"/>
          </a:xfrm>
          <a:prstGeom prst="rect">
            <a:avLst/>
          </a:prstGeom>
          <a:solidFill>
            <a:srgbClr val="FF0000"/>
          </a:solidFill>
        </p:spPr>
        <p:txBody>
          <a:bodyPr vert="horz" wrap="squar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2300" b="0" i="0" u="none" strike="noStrike" kern="0" cap="none" spc="0" normalizeH="0" baseline="0" noProof="0">
              <a:ln>
                <a:noFill/>
              </a:ln>
              <a:solidFill>
                <a:sysClr val="windowText" lastClr="000000"/>
              </a:solidFill>
              <a:effectLst/>
              <a:uLnTx/>
              <a:uFillTx/>
              <a:latin typeface="Times New Roman"/>
              <a:cs typeface="Times New Roman"/>
            </a:endParaRPr>
          </a:p>
          <a:p>
            <a:pPr marL="0" marR="0" lvl="0" indent="0" algn="ctr" defTabSz="914400" eaLnBrk="1" fontAlgn="auto" latinLnBrk="0" hangingPunct="1">
              <a:lnSpc>
                <a:spcPct val="100000"/>
              </a:lnSpc>
              <a:spcBef>
                <a:spcPts val="1770"/>
              </a:spcBef>
              <a:spcAft>
                <a:spcPts val="0"/>
              </a:spcAft>
              <a:buClrTx/>
              <a:buSzTx/>
              <a:buFontTx/>
              <a:buNone/>
              <a:tabLst/>
              <a:defRPr/>
            </a:pPr>
            <a:r>
              <a:rPr kumimoji="0" sz="2000" b="1" i="0" u="none" strike="noStrike" kern="0" cap="none" spc="0" normalizeH="0" baseline="0" noProof="0" dirty="0">
                <a:ln>
                  <a:noFill/>
                </a:ln>
                <a:solidFill>
                  <a:sysClr val="windowText" lastClr="000000"/>
                </a:solidFill>
                <a:effectLst/>
                <a:uLnTx/>
                <a:uFillTx/>
                <a:latin typeface="Trebuchet MS"/>
                <a:cs typeface="Trebuchet MS"/>
              </a:rPr>
              <a:t>Système</a:t>
            </a:r>
            <a:r>
              <a:rPr kumimoji="0" sz="2000" b="1" i="0" u="none" strike="noStrike" kern="0" cap="none" spc="-25" normalizeH="0" baseline="0" noProof="0" dirty="0">
                <a:ln>
                  <a:noFill/>
                </a:ln>
                <a:solidFill>
                  <a:sysClr val="windowText" lastClr="000000"/>
                </a:solidFill>
                <a:effectLst/>
                <a:uLnTx/>
                <a:uFillTx/>
                <a:latin typeface="Trebuchet MS"/>
                <a:cs typeface="Trebuchet MS"/>
              </a:rPr>
              <a:t> </a:t>
            </a:r>
            <a:r>
              <a:rPr kumimoji="0" sz="2000" b="1" i="0" u="none" strike="noStrike" kern="0" cap="none" spc="0" normalizeH="0" baseline="0" noProof="0" dirty="0">
                <a:ln>
                  <a:noFill/>
                </a:ln>
                <a:solidFill>
                  <a:sysClr val="windowText" lastClr="000000"/>
                </a:solidFill>
                <a:effectLst/>
                <a:uLnTx/>
                <a:uFillTx/>
                <a:latin typeface="Trebuchet MS"/>
                <a:cs typeface="Trebuchet MS"/>
              </a:rPr>
              <a:t>par</a:t>
            </a:r>
            <a:r>
              <a:rPr kumimoji="0" sz="2000" b="1" i="0" u="none" strike="noStrike" kern="0" cap="none" spc="-25" normalizeH="0" baseline="0" noProof="0" dirty="0">
                <a:ln>
                  <a:noFill/>
                </a:ln>
                <a:solidFill>
                  <a:sysClr val="windowText" lastClr="000000"/>
                </a:solidFill>
                <a:effectLst/>
                <a:uLnTx/>
                <a:uFillTx/>
                <a:latin typeface="Trebuchet MS"/>
                <a:cs typeface="Trebuchet MS"/>
              </a:rPr>
              <a:t> </a:t>
            </a:r>
            <a:r>
              <a:rPr kumimoji="0" sz="2000" b="1" i="0" u="none" strike="noStrike" kern="0" cap="none" spc="-10" normalizeH="0" baseline="0" noProof="0" dirty="0">
                <a:ln>
                  <a:noFill/>
                </a:ln>
                <a:solidFill>
                  <a:sysClr val="windowText" lastClr="000000"/>
                </a:solidFill>
                <a:effectLst/>
                <a:uLnTx/>
                <a:uFillTx/>
                <a:latin typeface="Trebuchet MS"/>
                <a:cs typeface="Trebuchet MS"/>
              </a:rPr>
              <a:t>répartition</a:t>
            </a:r>
            <a:endParaRPr kumimoji="0" sz="2000" b="0" i="0" u="none" strike="noStrike" kern="0" cap="none" spc="0" normalizeH="0" baseline="0" noProof="0">
              <a:ln>
                <a:noFill/>
              </a:ln>
              <a:solidFill>
                <a:sysClr val="windowText" lastClr="000000"/>
              </a:solidFill>
              <a:effectLst/>
              <a:uLnTx/>
              <a:uFillTx/>
              <a:latin typeface="Trebuchet MS"/>
              <a:cs typeface="Trebuchet MS"/>
            </a:endParaRPr>
          </a:p>
          <a:p>
            <a:pPr marL="394970" marR="388620" lvl="0" indent="45085" algn="ctr" defTabSz="914400" eaLnBrk="1" fontAlgn="auto" latinLnBrk="0" hangingPunct="1">
              <a:lnSpc>
                <a:spcPts val="1260"/>
              </a:lnSpc>
              <a:spcBef>
                <a:spcPts val="340"/>
              </a:spcBef>
              <a:spcAft>
                <a:spcPts val="0"/>
              </a:spcAft>
              <a:buClrTx/>
              <a:buSzTx/>
              <a:buFontTx/>
              <a:buNone/>
              <a:tabLst/>
              <a:defRPr/>
            </a:pPr>
            <a:r>
              <a:rPr kumimoji="0" sz="1200" b="0" i="0" u="none" strike="noStrike" kern="0" cap="none" spc="0" normalizeH="0" baseline="0" noProof="0" dirty="0">
                <a:ln>
                  <a:noFill/>
                </a:ln>
                <a:solidFill>
                  <a:sysClr val="windowText" lastClr="000000"/>
                </a:solidFill>
                <a:effectLst/>
                <a:uLnTx/>
                <a:uFillTx/>
                <a:latin typeface="Trebuchet MS"/>
                <a:cs typeface="Trebuchet MS"/>
              </a:rPr>
              <a:t>Les</a:t>
            </a:r>
            <a:r>
              <a:rPr kumimoji="0" sz="1200" b="0" i="0" u="none" strike="noStrike" kern="0" cap="none" spc="-4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cotisations</a:t>
            </a:r>
            <a:r>
              <a:rPr kumimoji="0" sz="1200" b="0" i="0" u="none" strike="noStrike" kern="0" cap="none" spc="-35"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des</a:t>
            </a:r>
            <a:r>
              <a:rPr kumimoji="0" sz="1200" b="0" i="0" u="none" strike="noStrike" kern="0" cap="none" spc="-35"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travailleurs</a:t>
            </a:r>
            <a:r>
              <a:rPr kumimoji="0" sz="1200" b="0" i="0" u="none" strike="noStrike" kern="0" cap="none" spc="-35" normalizeH="0" baseline="0" noProof="0" dirty="0">
                <a:ln>
                  <a:noFill/>
                </a:ln>
                <a:solidFill>
                  <a:sysClr val="windowText" lastClr="000000"/>
                </a:solidFill>
                <a:effectLst/>
                <a:uLnTx/>
                <a:uFillTx/>
                <a:latin typeface="Trebuchet MS"/>
                <a:cs typeface="Trebuchet MS"/>
              </a:rPr>
              <a:t> </a:t>
            </a:r>
            <a:r>
              <a:rPr kumimoji="0" sz="1200" b="0" i="0" u="none" strike="noStrike" kern="0" cap="none" spc="-20" normalizeH="0" baseline="0" noProof="0" dirty="0">
                <a:ln>
                  <a:noFill/>
                </a:ln>
                <a:solidFill>
                  <a:sysClr val="windowText" lastClr="000000"/>
                </a:solidFill>
                <a:effectLst/>
                <a:uLnTx/>
                <a:uFillTx/>
                <a:latin typeface="Trebuchet MS"/>
                <a:cs typeface="Trebuchet MS"/>
              </a:rPr>
              <a:t>sont </a:t>
            </a:r>
            <a:r>
              <a:rPr kumimoji="0" sz="1200" b="0" i="0" u="none" strike="noStrike" kern="0" cap="none" spc="0" normalizeH="0" baseline="0" noProof="0" dirty="0">
                <a:ln>
                  <a:noFill/>
                </a:ln>
                <a:solidFill>
                  <a:sysClr val="windowText" lastClr="000000"/>
                </a:solidFill>
                <a:effectLst/>
                <a:uLnTx/>
                <a:uFillTx/>
                <a:latin typeface="Trebuchet MS"/>
                <a:cs typeface="Trebuchet MS"/>
              </a:rPr>
              <a:t>immédiatement</a:t>
            </a:r>
            <a:r>
              <a:rPr kumimoji="0" sz="1200" b="0" i="0" u="none" strike="noStrike" kern="0" cap="none" spc="-55"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utilisées</a:t>
            </a:r>
            <a:r>
              <a:rPr kumimoji="0" sz="1200" b="0" i="0" u="none" strike="noStrike" kern="0" cap="none" spc="-45"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pour</a:t>
            </a:r>
            <a:r>
              <a:rPr kumimoji="0" sz="1200" b="0" i="0" u="none" strike="noStrike" kern="0" cap="none" spc="-40" normalizeH="0" baseline="0" noProof="0" dirty="0">
                <a:ln>
                  <a:noFill/>
                </a:ln>
                <a:solidFill>
                  <a:sysClr val="windowText" lastClr="000000"/>
                </a:solidFill>
                <a:effectLst/>
                <a:uLnTx/>
                <a:uFillTx/>
                <a:latin typeface="Trebuchet MS"/>
                <a:cs typeface="Trebuchet MS"/>
              </a:rPr>
              <a:t> </a:t>
            </a:r>
            <a:r>
              <a:rPr kumimoji="0" sz="1200" b="0" i="0" u="none" strike="noStrike" kern="0" cap="none" spc="-10" normalizeH="0" baseline="0" noProof="0" dirty="0">
                <a:ln>
                  <a:noFill/>
                </a:ln>
                <a:solidFill>
                  <a:sysClr val="windowText" lastClr="000000"/>
                </a:solidFill>
                <a:effectLst/>
                <a:uLnTx/>
                <a:uFillTx/>
                <a:latin typeface="Trebuchet MS"/>
                <a:cs typeface="Trebuchet MS"/>
              </a:rPr>
              <a:t>payer </a:t>
            </a:r>
            <a:r>
              <a:rPr kumimoji="0" sz="1200" b="0" i="0" u="none" strike="noStrike" kern="0" cap="none" spc="0" normalizeH="0" baseline="0" noProof="0" dirty="0">
                <a:ln>
                  <a:noFill/>
                </a:ln>
                <a:solidFill>
                  <a:sysClr val="windowText" lastClr="000000"/>
                </a:solidFill>
                <a:effectLst/>
                <a:uLnTx/>
                <a:uFillTx/>
                <a:latin typeface="Trebuchet MS"/>
                <a:cs typeface="Trebuchet MS"/>
              </a:rPr>
              <a:t>les</a:t>
            </a:r>
            <a:r>
              <a:rPr kumimoji="0" sz="1200" b="0" i="0" u="none" strike="noStrike" kern="0" cap="none" spc="-2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pensions</a:t>
            </a:r>
            <a:r>
              <a:rPr kumimoji="0" sz="1200" b="0" i="0" u="none" strike="noStrike" kern="0" cap="none" spc="-15"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des</a:t>
            </a:r>
            <a:r>
              <a:rPr kumimoji="0" sz="1200" b="0" i="0" u="none" strike="noStrike" kern="0" cap="none" spc="-20" normalizeH="0" baseline="0" noProof="0" dirty="0">
                <a:ln>
                  <a:noFill/>
                </a:ln>
                <a:solidFill>
                  <a:sysClr val="windowText" lastClr="000000"/>
                </a:solidFill>
                <a:effectLst/>
                <a:uLnTx/>
                <a:uFillTx/>
                <a:latin typeface="Trebuchet MS"/>
                <a:cs typeface="Trebuchet MS"/>
              </a:rPr>
              <a:t> </a:t>
            </a:r>
            <a:r>
              <a:rPr kumimoji="0" sz="1200" b="1" i="0" u="none" strike="noStrike" kern="0" cap="none" spc="-10" normalizeH="0" baseline="0" noProof="0" dirty="0">
                <a:ln>
                  <a:noFill/>
                </a:ln>
                <a:solidFill>
                  <a:sysClr val="windowText" lastClr="000000"/>
                </a:solidFill>
                <a:effectLst/>
                <a:uLnTx/>
                <a:uFillTx/>
                <a:latin typeface="Trebuchet MS"/>
                <a:cs typeface="Trebuchet MS"/>
              </a:rPr>
              <a:t>retraités.</a:t>
            </a:r>
            <a:endParaRPr kumimoji="0" sz="1200" b="0" i="0" u="none" strike="noStrike" kern="0" cap="none" spc="0" normalizeH="0" baseline="0" noProof="0">
              <a:ln>
                <a:noFill/>
              </a:ln>
              <a:solidFill>
                <a:sysClr val="windowText" lastClr="000000"/>
              </a:solidFill>
              <a:effectLst/>
              <a:uLnTx/>
              <a:uFillTx/>
              <a:latin typeface="Trebuchet MS"/>
              <a:cs typeface="Trebuchet MS"/>
            </a:endParaRPr>
          </a:p>
        </p:txBody>
      </p:sp>
      <p:sp>
        <p:nvSpPr>
          <p:cNvPr id="11" name="object 11"/>
          <p:cNvSpPr txBox="1"/>
          <p:nvPr/>
        </p:nvSpPr>
        <p:spPr>
          <a:xfrm>
            <a:off x="2680818" y="4084820"/>
            <a:ext cx="3265804" cy="1969770"/>
          </a:xfrm>
          <a:prstGeom prst="rect">
            <a:avLst/>
          </a:prstGeom>
          <a:solidFill>
            <a:srgbClr val="FF0000"/>
          </a:solidFill>
        </p:spPr>
        <p:txBody>
          <a:bodyPr vert="horz" wrap="square" lIns="0" tIns="4445" rIns="0" bIns="0" rtlCol="0">
            <a:spAutoFit/>
          </a:bodyPr>
          <a:lstStyle/>
          <a:p>
            <a:pPr marL="0" marR="0" lvl="0" indent="0" defTabSz="914400" eaLnBrk="1" fontAlgn="auto" latinLnBrk="0" hangingPunct="1">
              <a:lnSpc>
                <a:spcPct val="100000"/>
              </a:lnSpc>
              <a:spcBef>
                <a:spcPts val="35"/>
              </a:spcBef>
              <a:spcAft>
                <a:spcPts val="0"/>
              </a:spcAft>
              <a:buClrTx/>
              <a:buSzTx/>
              <a:buFontTx/>
              <a:buNone/>
              <a:tabLst/>
              <a:defRPr/>
            </a:pPr>
            <a:endParaRPr kumimoji="0" sz="1950" b="0" i="0" u="none" strike="noStrike" kern="0" cap="none" spc="0" normalizeH="0" baseline="0" noProof="0">
              <a:ln>
                <a:noFill/>
              </a:ln>
              <a:solidFill>
                <a:sysClr val="windowText" lastClr="000000"/>
              </a:solidFill>
              <a:effectLst/>
              <a:uLnTx/>
              <a:uFillTx/>
              <a:latin typeface="Times New Roman"/>
              <a:cs typeface="Times New Roman"/>
            </a:endParaRPr>
          </a:p>
          <a:p>
            <a:pPr marL="332740" marR="325755" lvl="0" indent="0" algn="ctr" defTabSz="914400" eaLnBrk="1" fontAlgn="auto" latinLnBrk="0" hangingPunct="1">
              <a:lnSpc>
                <a:spcPts val="2070"/>
              </a:lnSpc>
              <a:spcBef>
                <a:spcPts val="0"/>
              </a:spcBef>
              <a:spcAft>
                <a:spcPts val="0"/>
              </a:spcAft>
              <a:buClrTx/>
              <a:buSzTx/>
              <a:buFontTx/>
              <a:buNone/>
              <a:tabLst/>
              <a:defRPr/>
            </a:pPr>
            <a:r>
              <a:rPr kumimoji="0" sz="2000" b="1" i="0" u="none" strike="noStrike" kern="0" cap="none" spc="0" normalizeH="0" baseline="0" noProof="0" dirty="0">
                <a:ln>
                  <a:noFill/>
                </a:ln>
                <a:solidFill>
                  <a:sysClr val="windowText" lastClr="000000"/>
                </a:solidFill>
                <a:effectLst/>
                <a:uLnTx/>
                <a:uFillTx/>
                <a:latin typeface="Trebuchet MS"/>
                <a:cs typeface="Trebuchet MS"/>
              </a:rPr>
              <a:t>Système</a:t>
            </a:r>
            <a:r>
              <a:rPr kumimoji="0" sz="2000" b="1" i="0" u="none" strike="noStrike" kern="0" cap="none" spc="-20" normalizeH="0" baseline="0" noProof="0" dirty="0">
                <a:ln>
                  <a:noFill/>
                </a:ln>
                <a:solidFill>
                  <a:sysClr val="windowText" lastClr="000000"/>
                </a:solidFill>
                <a:effectLst/>
                <a:uLnTx/>
                <a:uFillTx/>
                <a:latin typeface="Trebuchet MS"/>
                <a:cs typeface="Trebuchet MS"/>
              </a:rPr>
              <a:t> </a:t>
            </a:r>
            <a:r>
              <a:rPr kumimoji="0" sz="2000" b="1" i="0" u="none" strike="noStrike" kern="0" cap="none" spc="0" normalizeH="0" baseline="0" noProof="0" dirty="0">
                <a:ln>
                  <a:noFill/>
                </a:ln>
                <a:solidFill>
                  <a:sysClr val="windowText" lastClr="000000"/>
                </a:solidFill>
                <a:effectLst/>
                <a:uLnTx/>
                <a:uFillTx/>
                <a:latin typeface="Trebuchet MS"/>
                <a:cs typeface="Trebuchet MS"/>
              </a:rPr>
              <a:t>à</a:t>
            </a:r>
            <a:r>
              <a:rPr kumimoji="0" sz="2000" b="1" i="0" u="none" strike="noStrike" kern="0" cap="none" spc="-20" normalizeH="0" baseline="0" noProof="0" dirty="0">
                <a:ln>
                  <a:noFill/>
                </a:ln>
                <a:solidFill>
                  <a:sysClr val="windowText" lastClr="000000"/>
                </a:solidFill>
                <a:effectLst/>
                <a:uLnTx/>
                <a:uFillTx/>
                <a:latin typeface="Trebuchet MS"/>
                <a:cs typeface="Trebuchet MS"/>
              </a:rPr>
              <a:t> </a:t>
            </a:r>
            <a:r>
              <a:rPr kumimoji="0" sz="2000" b="1" i="0" u="none" strike="noStrike" kern="0" cap="none" spc="-10" normalizeH="0" baseline="0" noProof="0" dirty="0">
                <a:ln>
                  <a:noFill/>
                </a:ln>
                <a:solidFill>
                  <a:sysClr val="windowText" lastClr="000000"/>
                </a:solidFill>
                <a:effectLst/>
                <a:uLnTx/>
                <a:uFillTx/>
                <a:latin typeface="Trebuchet MS"/>
                <a:cs typeface="Trebuchet MS"/>
              </a:rPr>
              <a:t>prestations définies</a:t>
            </a:r>
            <a:endParaRPr kumimoji="0" sz="2000" b="0" i="0" u="none" strike="noStrike" kern="0" cap="none" spc="0" normalizeH="0" baseline="0" noProof="0">
              <a:ln>
                <a:noFill/>
              </a:ln>
              <a:solidFill>
                <a:sysClr val="windowText" lastClr="000000"/>
              </a:solidFill>
              <a:effectLst/>
              <a:uLnTx/>
              <a:uFillTx/>
              <a:latin typeface="Trebuchet MS"/>
              <a:cs typeface="Trebuchet MS"/>
            </a:endParaRPr>
          </a:p>
          <a:p>
            <a:pPr marL="167640" marR="102870" lvl="0" indent="0" algn="ctr" defTabSz="914400" eaLnBrk="1" fontAlgn="auto" latinLnBrk="0" hangingPunct="1">
              <a:lnSpc>
                <a:spcPct val="88100"/>
              </a:lnSpc>
              <a:spcBef>
                <a:spcPts val="640"/>
              </a:spcBef>
              <a:spcAft>
                <a:spcPts val="0"/>
              </a:spcAft>
              <a:buClrTx/>
              <a:buSzTx/>
              <a:buFontTx/>
              <a:buNone/>
              <a:tabLst/>
              <a:defRPr/>
            </a:pPr>
            <a:r>
              <a:rPr kumimoji="0" sz="1200" b="0" i="0" u="none" strike="noStrike" kern="0" cap="none" spc="0" normalizeH="0" baseline="0" noProof="0" dirty="0">
                <a:ln>
                  <a:noFill/>
                </a:ln>
                <a:solidFill>
                  <a:sysClr val="windowText" lastClr="000000"/>
                </a:solidFill>
                <a:effectLst/>
                <a:uLnTx/>
                <a:uFillTx/>
                <a:latin typeface="Trebuchet MS"/>
                <a:cs typeface="Trebuchet MS"/>
              </a:rPr>
              <a:t>Un</a:t>
            </a:r>
            <a:r>
              <a:rPr kumimoji="0" sz="1200" b="0" i="0" u="none" strike="noStrike" kern="0" cap="none" spc="-35"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niveau</a:t>
            </a:r>
            <a:r>
              <a:rPr kumimoji="0" sz="1200" b="0" i="0" u="none" strike="noStrike" kern="0" cap="none" spc="-25"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de</a:t>
            </a:r>
            <a:r>
              <a:rPr kumimoji="0" sz="1200" b="0" i="0" u="none" strike="noStrike" kern="0" cap="none" spc="-25"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pension</a:t>
            </a:r>
            <a:r>
              <a:rPr kumimoji="0" sz="1200" b="0" i="0" u="none" strike="noStrike" kern="0" cap="none" spc="-25"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(droits)</a:t>
            </a:r>
            <a:r>
              <a:rPr kumimoji="0" sz="1200" b="0" i="0" u="none" strike="noStrike" kern="0" cap="none" spc="-25"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défini</a:t>
            </a:r>
            <a:r>
              <a:rPr kumimoji="0" sz="1200" b="0" i="0" u="none" strike="noStrike" kern="0" cap="none" spc="-25"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par</a:t>
            </a:r>
            <a:r>
              <a:rPr kumimoji="0" sz="1200" b="0" i="0" u="none" strike="noStrike" kern="0" cap="none" spc="-20" normalizeH="0" baseline="0" noProof="0" dirty="0">
                <a:ln>
                  <a:noFill/>
                </a:ln>
                <a:solidFill>
                  <a:sysClr val="windowText" lastClr="000000"/>
                </a:solidFill>
                <a:effectLst/>
                <a:uLnTx/>
                <a:uFillTx/>
                <a:latin typeface="Trebuchet MS"/>
                <a:cs typeface="Trebuchet MS"/>
              </a:rPr>
              <a:t> </a:t>
            </a:r>
            <a:r>
              <a:rPr kumimoji="0" sz="1200" b="0" i="0" u="none" strike="noStrike" kern="0" cap="none" spc="-25" normalizeH="0" baseline="0" noProof="0" dirty="0">
                <a:ln>
                  <a:noFill/>
                </a:ln>
                <a:solidFill>
                  <a:sysClr val="windowText" lastClr="000000"/>
                </a:solidFill>
                <a:effectLst/>
                <a:uLnTx/>
                <a:uFillTx/>
                <a:latin typeface="Trebuchet MS"/>
                <a:cs typeface="Trebuchet MS"/>
              </a:rPr>
              <a:t>des </a:t>
            </a:r>
            <a:r>
              <a:rPr kumimoji="0" sz="1200" b="0" i="0" u="none" strike="noStrike" kern="0" cap="none" spc="0" normalizeH="0" baseline="0" noProof="0" dirty="0">
                <a:ln>
                  <a:noFill/>
                </a:ln>
                <a:solidFill>
                  <a:sysClr val="windowText" lastClr="000000"/>
                </a:solidFill>
                <a:effectLst/>
                <a:uLnTx/>
                <a:uFillTx/>
                <a:latin typeface="Trebuchet MS"/>
                <a:cs typeface="Trebuchet MS"/>
              </a:rPr>
              <a:t>règles</a:t>
            </a:r>
            <a:r>
              <a:rPr kumimoji="0" sz="1200" b="0" i="0" u="none" strike="noStrike" kern="0" cap="none" spc="-2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et</a:t>
            </a:r>
            <a:r>
              <a:rPr kumimoji="0" sz="1200" b="0" i="0" u="none" strike="noStrike" kern="0" cap="none" spc="-2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un</a:t>
            </a:r>
            <a:r>
              <a:rPr kumimoji="0" sz="1200" b="0" i="0" u="none" strike="noStrike" kern="0" cap="none" spc="-2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niveau</a:t>
            </a:r>
            <a:r>
              <a:rPr kumimoji="0" sz="1200" b="0" i="0" u="none" strike="noStrike" kern="0" cap="none" spc="-2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de</a:t>
            </a:r>
            <a:r>
              <a:rPr kumimoji="0" sz="1200" b="0" i="0" u="none" strike="noStrike" kern="0" cap="none" spc="-2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cotisations</a:t>
            </a:r>
            <a:r>
              <a:rPr kumimoji="0" sz="1200" b="0" i="0" u="none" strike="noStrike" kern="0" cap="none" spc="-2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qui</a:t>
            </a:r>
            <a:r>
              <a:rPr kumimoji="0" sz="1200" b="0" i="0" u="none" strike="noStrike" kern="0" cap="none" spc="-15" normalizeH="0" baseline="0" noProof="0" dirty="0">
                <a:ln>
                  <a:noFill/>
                </a:ln>
                <a:solidFill>
                  <a:sysClr val="windowText" lastClr="000000"/>
                </a:solidFill>
                <a:effectLst/>
                <a:uLnTx/>
                <a:uFillTx/>
                <a:latin typeface="Trebuchet MS"/>
                <a:cs typeface="Trebuchet MS"/>
              </a:rPr>
              <a:t> </a:t>
            </a:r>
            <a:r>
              <a:rPr kumimoji="0" sz="1200" b="0" i="0" u="none" strike="noStrike" kern="0" cap="none" spc="-20" normalizeH="0" baseline="0" noProof="0" dirty="0">
                <a:ln>
                  <a:noFill/>
                </a:ln>
                <a:solidFill>
                  <a:sysClr val="windowText" lastClr="000000"/>
                </a:solidFill>
                <a:effectLst/>
                <a:uLnTx/>
                <a:uFillTx/>
                <a:latin typeface="Trebuchet MS"/>
                <a:cs typeface="Trebuchet MS"/>
              </a:rPr>
              <a:t>doit s’adapter.</a:t>
            </a:r>
            <a:r>
              <a:rPr kumimoji="0" sz="1200" b="0" i="0" u="none" strike="noStrike" kern="0" cap="none" spc="-15"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Le</a:t>
            </a:r>
            <a:r>
              <a:rPr kumimoji="0" sz="1200" b="0" i="0" u="none" strike="noStrike" kern="0" cap="none" spc="-1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taux</a:t>
            </a:r>
            <a:r>
              <a:rPr kumimoji="0" sz="1200" b="0" i="0" u="none" strike="noStrike" kern="0" cap="none" spc="-1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de</a:t>
            </a:r>
            <a:r>
              <a:rPr kumimoji="0" sz="1200" b="0" i="0" u="none" strike="noStrike" kern="0" cap="none" spc="-10" normalizeH="0" baseline="0" noProof="0" dirty="0">
                <a:ln>
                  <a:noFill/>
                </a:ln>
                <a:solidFill>
                  <a:sysClr val="windowText" lastClr="000000"/>
                </a:solidFill>
                <a:effectLst/>
                <a:uLnTx/>
                <a:uFillTx/>
                <a:latin typeface="Trebuchet MS"/>
                <a:cs typeface="Trebuchet MS"/>
              </a:rPr>
              <a:t> remplacement </a:t>
            </a:r>
            <a:r>
              <a:rPr kumimoji="0" sz="1200" b="0" i="0" u="none" strike="noStrike" kern="0" cap="none" spc="0" normalizeH="0" baseline="0" noProof="0" dirty="0">
                <a:ln>
                  <a:noFill/>
                </a:ln>
                <a:solidFill>
                  <a:sysClr val="windowText" lastClr="000000"/>
                </a:solidFill>
                <a:effectLst/>
                <a:uLnTx/>
                <a:uFillTx/>
                <a:latin typeface="Trebuchet MS"/>
                <a:cs typeface="Trebuchet MS"/>
              </a:rPr>
              <a:t>(rapport</a:t>
            </a:r>
            <a:r>
              <a:rPr kumimoji="0" sz="1200" b="0" i="0" u="none" strike="noStrike" kern="0" cap="none" spc="-3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entre</a:t>
            </a:r>
            <a:r>
              <a:rPr kumimoji="0" sz="1200" b="0" i="0" u="none" strike="noStrike" kern="0" cap="none" spc="-3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pension</a:t>
            </a:r>
            <a:r>
              <a:rPr kumimoji="0" sz="1200" b="0" i="0" u="none" strike="noStrike" kern="0" cap="none" spc="-3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et</a:t>
            </a:r>
            <a:r>
              <a:rPr kumimoji="0" sz="1200" b="0" i="0" u="none" strike="noStrike" kern="0" cap="none" spc="-3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salaire)</a:t>
            </a:r>
            <a:r>
              <a:rPr kumimoji="0" sz="1200" b="0" i="0" u="none" strike="noStrike" kern="0" cap="none" spc="-30" normalizeH="0" baseline="0" noProof="0" dirty="0">
                <a:ln>
                  <a:noFill/>
                </a:ln>
                <a:solidFill>
                  <a:sysClr val="windowText" lastClr="000000"/>
                </a:solidFill>
                <a:effectLst/>
                <a:uLnTx/>
                <a:uFillTx/>
                <a:latin typeface="Trebuchet MS"/>
                <a:cs typeface="Trebuchet MS"/>
              </a:rPr>
              <a:t> </a:t>
            </a:r>
            <a:r>
              <a:rPr kumimoji="0" sz="1200" b="0" i="0" u="none" strike="noStrike" kern="0" cap="none" spc="-25" normalizeH="0" baseline="0" noProof="0" dirty="0">
                <a:ln>
                  <a:noFill/>
                </a:ln>
                <a:solidFill>
                  <a:sysClr val="windowText" lastClr="000000"/>
                </a:solidFill>
                <a:effectLst/>
                <a:uLnTx/>
                <a:uFillTx/>
                <a:latin typeface="Trebuchet MS"/>
                <a:cs typeface="Trebuchet MS"/>
              </a:rPr>
              <a:t>est </a:t>
            </a:r>
            <a:r>
              <a:rPr kumimoji="0" sz="1200" b="0" i="0" u="none" strike="noStrike" kern="0" cap="none" spc="-10" normalizeH="0" baseline="0" noProof="0" dirty="0">
                <a:ln>
                  <a:noFill/>
                </a:ln>
                <a:solidFill>
                  <a:sysClr val="windowText" lastClr="000000"/>
                </a:solidFill>
                <a:effectLst/>
                <a:uLnTx/>
                <a:uFillTx/>
                <a:latin typeface="Trebuchet MS"/>
                <a:cs typeface="Trebuchet MS"/>
              </a:rPr>
              <a:t>garanti.</a:t>
            </a:r>
            <a:endParaRPr kumimoji="0" sz="1200" b="0" i="0" u="none" strike="noStrike" kern="0" cap="none" spc="0" normalizeH="0" baseline="0" noProof="0">
              <a:ln>
                <a:noFill/>
              </a:ln>
              <a:solidFill>
                <a:sysClr val="windowText" lastClr="000000"/>
              </a:solidFill>
              <a:effectLst/>
              <a:uLnTx/>
              <a:uFillTx/>
              <a:latin typeface="Trebuchet MS"/>
              <a:cs typeface="Trebuchet MS"/>
            </a:endParaRPr>
          </a:p>
        </p:txBody>
      </p:sp>
      <p:sp>
        <p:nvSpPr>
          <p:cNvPr id="12" name="object 12"/>
          <p:cNvSpPr txBox="1"/>
          <p:nvPr/>
        </p:nvSpPr>
        <p:spPr>
          <a:xfrm>
            <a:off x="6257878" y="4097520"/>
            <a:ext cx="3240405" cy="1944370"/>
          </a:xfrm>
          <a:prstGeom prst="rect">
            <a:avLst/>
          </a:prstGeom>
          <a:solidFill>
            <a:srgbClr val="FFC3C8"/>
          </a:solidFill>
          <a:ln w="25400">
            <a:solidFill>
              <a:srgbClr val="FF0000"/>
            </a:solidFill>
          </a:ln>
        </p:spPr>
        <p:txBody>
          <a:bodyPr vert="horz" wrap="square" lIns="0" tIns="635" rIns="0" bIns="0" rtlCol="0">
            <a:spAutoFit/>
          </a:bodyPr>
          <a:lstStyle/>
          <a:p>
            <a:pPr marL="0" marR="0" lvl="0" indent="0" defTabSz="914400" eaLnBrk="1" fontAlgn="auto" latinLnBrk="0" hangingPunct="1">
              <a:lnSpc>
                <a:spcPct val="100000"/>
              </a:lnSpc>
              <a:spcBef>
                <a:spcPts val="5"/>
              </a:spcBef>
              <a:spcAft>
                <a:spcPts val="0"/>
              </a:spcAft>
              <a:buClrTx/>
              <a:buSzTx/>
              <a:buFontTx/>
              <a:buNone/>
              <a:tabLst/>
              <a:defRPr/>
            </a:pPr>
            <a:endParaRPr kumimoji="0" sz="2050" b="0" i="0" u="none" strike="noStrike" kern="0" cap="none" spc="0" normalizeH="0" baseline="0" noProof="0">
              <a:ln>
                <a:noFill/>
              </a:ln>
              <a:solidFill>
                <a:sysClr val="windowText" lastClr="000000"/>
              </a:solidFill>
              <a:effectLst/>
              <a:uLnTx/>
              <a:uFillTx/>
              <a:latin typeface="Times New Roman"/>
              <a:cs typeface="Times New Roman"/>
            </a:endParaRPr>
          </a:p>
          <a:p>
            <a:pPr marL="950594" marR="362585" lvl="0" indent="-581025" defTabSz="914400" eaLnBrk="1" fontAlgn="auto" latinLnBrk="0" hangingPunct="1">
              <a:lnSpc>
                <a:spcPts val="2070"/>
              </a:lnSpc>
              <a:spcBef>
                <a:spcPts val="0"/>
              </a:spcBef>
              <a:spcAft>
                <a:spcPts val="0"/>
              </a:spcAft>
              <a:buClrTx/>
              <a:buSzTx/>
              <a:buFontTx/>
              <a:buNone/>
              <a:tabLst/>
              <a:defRPr/>
            </a:pPr>
            <a:r>
              <a:rPr kumimoji="0" sz="2000" b="1" i="0" u="none" strike="noStrike" kern="0" cap="none" spc="0" normalizeH="0" baseline="0" noProof="0" dirty="0">
                <a:ln>
                  <a:noFill/>
                </a:ln>
                <a:solidFill>
                  <a:sysClr val="windowText" lastClr="000000"/>
                </a:solidFill>
                <a:effectLst/>
                <a:uLnTx/>
                <a:uFillTx/>
                <a:latin typeface="Trebuchet MS"/>
                <a:cs typeface="Trebuchet MS"/>
              </a:rPr>
              <a:t>Système</a:t>
            </a:r>
            <a:r>
              <a:rPr kumimoji="0" sz="2000" b="1" i="0" u="none" strike="noStrike" kern="0" cap="none" spc="-35" normalizeH="0" baseline="0" noProof="0" dirty="0">
                <a:ln>
                  <a:noFill/>
                </a:ln>
                <a:solidFill>
                  <a:sysClr val="windowText" lastClr="000000"/>
                </a:solidFill>
                <a:effectLst/>
                <a:uLnTx/>
                <a:uFillTx/>
                <a:latin typeface="Trebuchet MS"/>
                <a:cs typeface="Trebuchet MS"/>
              </a:rPr>
              <a:t> </a:t>
            </a:r>
            <a:r>
              <a:rPr kumimoji="0" sz="2000" b="1" i="0" u="none" strike="noStrike" kern="0" cap="none" spc="-10" normalizeH="0" baseline="0" noProof="0" dirty="0">
                <a:ln>
                  <a:noFill/>
                </a:ln>
                <a:solidFill>
                  <a:sysClr val="windowText" lastClr="000000"/>
                </a:solidFill>
                <a:effectLst/>
                <a:uLnTx/>
                <a:uFillTx/>
                <a:latin typeface="Trebuchet MS"/>
                <a:cs typeface="Trebuchet MS"/>
              </a:rPr>
              <a:t>redistributif </a:t>
            </a:r>
            <a:r>
              <a:rPr kumimoji="0" sz="2000" b="1" i="0" u="none" strike="noStrike" kern="0" cap="none" spc="0" normalizeH="0" baseline="0" noProof="0" dirty="0">
                <a:ln>
                  <a:noFill/>
                </a:ln>
                <a:solidFill>
                  <a:sysClr val="windowText" lastClr="000000"/>
                </a:solidFill>
                <a:effectLst/>
                <a:uLnTx/>
                <a:uFillTx/>
                <a:latin typeface="Trebuchet MS"/>
                <a:cs typeface="Trebuchet MS"/>
              </a:rPr>
              <a:t>et</a:t>
            </a:r>
            <a:r>
              <a:rPr kumimoji="0" sz="2000" b="1" i="0" u="none" strike="noStrike" kern="0" cap="none" spc="-10" normalizeH="0" baseline="0" noProof="0" dirty="0">
                <a:ln>
                  <a:noFill/>
                </a:ln>
                <a:solidFill>
                  <a:sysClr val="windowText" lastClr="000000"/>
                </a:solidFill>
                <a:effectLst/>
                <a:uLnTx/>
                <a:uFillTx/>
                <a:latin typeface="Trebuchet MS"/>
                <a:cs typeface="Trebuchet MS"/>
              </a:rPr>
              <a:t> solidaire</a:t>
            </a:r>
            <a:endParaRPr kumimoji="0" sz="2000" b="0" i="0" u="none" strike="noStrike" kern="0" cap="none" spc="0" normalizeH="0" baseline="0" noProof="0">
              <a:ln>
                <a:noFill/>
              </a:ln>
              <a:solidFill>
                <a:sysClr val="windowText" lastClr="000000"/>
              </a:solidFill>
              <a:effectLst/>
              <a:uLnTx/>
              <a:uFillTx/>
              <a:latin typeface="Trebuchet MS"/>
              <a:cs typeface="Trebuchet MS"/>
            </a:endParaRPr>
          </a:p>
          <a:p>
            <a:pPr marL="353695" marR="344805" lvl="0" indent="92075" defTabSz="914400" eaLnBrk="1" fontAlgn="auto" latinLnBrk="0" hangingPunct="1">
              <a:lnSpc>
                <a:spcPts val="1260"/>
              </a:lnSpc>
              <a:spcBef>
                <a:spcPts val="325"/>
              </a:spcBef>
              <a:spcAft>
                <a:spcPts val="0"/>
              </a:spcAft>
              <a:buClrTx/>
              <a:buSzTx/>
              <a:buFontTx/>
              <a:buNone/>
              <a:tabLst/>
              <a:defRPr/>
            </a:pPr>
            <a:r>
              <a:rPr kumimoji="0" sz="1200" b="0" i="0" u="none" strike="noStrike" kern="0" cap="none" spc="0" normalizeH="0" baseline="0" noProof="0" dirty="0">
                <a:ln>
                  <a:noFill/>
                </a:ln>
                <a:solidFill>
                  <a:sysClr val="windowText" lastClr="000000"/>
                </a:solidFill>
                <a:effectLst/>
                <a:uLnTx/>
                <a:uFillTx/>
                <a:latin typeface="Trebuchet MS"/>
                <a:cs typeface="Trebuchet MS"/>
              </a:rPr>
              <a:t>Les</a:t>
            </a:r>
            <a:r>
              <a:rPr kumimoji="0" sz="1200" b="0" i="0" u="none" strike="noStrike" kern="0" cap="none" spc="-35"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mécanismes</a:t>
            </a:r>
            <a:r>
              <a:rPr kumimoji="0" sz="1200" b="0" i="0" u="none" strike="noStrike" kern="0" cap="none" spc="-3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de</a:t>
            </a:r>
            <a:r>
              <a:rPr kumimoji="0" sz="1200" b="0" i="0" u="none" strike="noStrike" kern="0" cap="none" spc="-3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solidarité</a:t>
            </a:r>
            <a:r>
              <a:rPr kumimoji="0" sz="1200" b="0" i="0" u="none" strike="noStrike" kern="0" cap="none" spc="-30" normalizeH="0" baseline="0" noProof="0" dirty="0">
                <a:ln>
                  <a:noFill/>
                </a:ln>
                <a:solidFill>
                  <a:sysClr val="windowText" lastClr="000000"/>
                </a:solidFill>
                <a:effectLst/>
                <a:uLnTx/>
                <a:uFillTx/>
                <a:latin typeface="Trebuchet MS"/>
                <a:cs typeface="Trebuchet MS"/>
              </a:rPr>
              <a:t> </a:t>
            </a:r>
            <a:r>
              <a:rPr kumimoji="0" sz="1200" b="0" i="0" u="none" strike="noStrike" kern="0" cap="none" spc="-20" normalizeH="0" baseline="0" noProof="0" dirty="0">
                <a:ln>
                  <a:noFill/>
                </a:ln>
                <a:solidFill>
                  <a:sysClr val="windowText" lastClr="000000"/>
                </a:solidFill>
                <a:effectLst/>
                <a:uLnTx/>
                <a:uFillTx/>
                <a:latin typeface="Trebuchet MS"/>
                <a:cs typeface="Trebuchet MS"/>
              </a:rPr>
              <a:t>dans </a:t>
            </a:r>
            <a:r>
              <a:rPr kumimoji="0" sz="1200" b="0" i="0" u="none" strike="noStrike" kern="0" cap="none" spc="0" normalizeH="0" baseline="0" noProof="0" dirty="0">
                <a:ln>
                  <a:noFill/>
                </a:ln>
                <a:solidFill>
                  <a:sysClr val="windowText" lastClr="000000"/>
                </a:solidFill>
                <a:effectLst/>
                <a:uLnTx/>
                <a:uFillTx/>
                <a:latin typeface="Trebuchet MS"/>
                <a:cs typeface="Trebuchet MS"/>
              </a:rPr>
              <a:t>le</a:t>
            </a:r>
            <a:r>
              <a:rPr kumimoji="0" sz="1200" b="0" i="0" u="none" strike="noStrike" kern="0" cap="none" spc="-2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système</a:t>
            </a:r>
            <a:r>
              <a:rPr kumimoji="0" sz="1200" b="0" i="0" u="none" strike="noStrike" kern="0" cap="none" spc="-2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actuel</a:t>
            </a:r>
            <a:r>
              <a:rPr kumimoji="0" sz="1200" b="0" i="0" u="none" strike="noStrike" kern="0" cap="none" spc="-15"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sont</a:t>
            </a:r>
            <a:r>
              <a:rPr kumimoji="0" sz="1200" b="0" i="0" u="none" strike="noStrike" kern="0" cap="none" spc="-2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des</a:t>
            </a:r>
            <a:r>
              <a:rPr kumimoji="0" sz="1200" b="0" i="0" u="none" strike="noStrike" kern="0" cap="none" spc="-15" normalizeH="0" baseline="0" noProof="0" dirty="0">
                <a:ln>
                  <a:noFill/>
                </a:ln>
                <a:solidFill>
                  <a:sysClr val="windowText" lastClr="000000"/>
                </a:solidFill>
                <a:effectLst/>
                <a:uLnTx/>
                <a:uFillTx/>
                <a:latin typeface="Trebuchet MS"/>
                <a:cs typeface="Trebuchet MS"/>
              </a:rPr>
              <a:t> </a:t>
            </a:r>
            <a:r>
              <a:rPr kumimoji="0" sz="1200" b="0" i="0" u="none" strike="noStrike" kern="0" cap="none" spc="-10" normalizeH="0" baseline="0" noProof="0" dirty="0">
                <a:ln>
                  <a:noFill/>
                </a:ln>
                <a:solidFill>
                  <a:sysClr val="windowText" lastClr="000000"/>
                </a:solidFill>
                <a:effectLst/>
                <a:uLnTx/>
                <a:uFillTx/>
                <a:latin typeface="Trebuchet MS"/>
                <a:cs typeface="Trebuchet MS"/>
              </a:rPr>
              <a:t>dispositifs</a:t>
            </a:r>
            <a:endParaRPr kumimoji="0" sz="1200" b="0" i="0" u="none" strike="noStrike" kern="0" cap="none" spc="0" normalizeH="0" baseline="0" noProof="0">
              <a:ln>
                <a:noFill/>
              </a:ln>
              <a:solidFill>
                <a:sysClr val="windowText" lastClr="000000"/>
              </a:solidFill>
              <a:effectLst/>
              <a:uLnTx/>
              <a:uFillTx/>
              <a:latin typeface="Trebuchet MS"/>
              <a:cs typeface="Trebuchet MS"/>
            </a:endParaRPr>
          </a:p>
          <a:p>
            <a:pPr marL="304800" marR="299085" lvl="0" indent="176530" defTabSz="914400" eaLnBrk="1" fontAlgn="auto" latinLnBrk="0" hangingPunct="1">
              <a:lnSpc>
                <a:spcPts val="1260"/>
              </a:lnSpc>
              <a:spcBef>
                <a:spcPts val="0"/>
              </a:spcBef>
              <a:spcAft>
                <a:spcPts val="0"/>
              </a:spcAft>
              <a:buClrTx/>
              <a:buSzTx/>
              <a:buFontTx/>
              <a:buNone/>
              <a:tabLst/>
              <a:defRPr/>
            </a:pPr>
            <a:r>
              <a:rPr kumimoji="0" sz="1200" b="0" i="0" u="none" strike="noStrike" kern="0" cap="none" spc="0" normalizeH="0" baseline="0" noProof="0" dirty="0">
                <a:ln>
                  <a:noFill/>
                </a:ln>
                <a:solidFill>
                  <a:sysClr val="windowText" lastClr="000000"/>
                </a:solidFill>
                <a:effectLst/>
                <a:uLnTx/>
                <a:uFillTx/>
                <a:latin typeface="Trebuchet MS"/>
                <a:cs typeface="Trebuchet MS"/>
              </a:rPr>
              <a:t>qui</a:t>
            </a:r>
            <a:r>
              <a:rPr kumimoji="0" sz="1200" b="0" i="0" u="none" strike="noStrike" kern="0" cap="none" spc="-35"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prennent</a:t>
            </a:r>
            <a:r>
              <a:rPr kumimoji="0" sz="1200" b="0" i="0" u="none" strike="noStrike" kern="0" cap="none" spc="-2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en</a:t>
            </a:r>
            <a:r>
              <a:rPr kumimoji="0" sz="1200" b="0" i="0" u="none" strike="noStrike" kern="0" cap="none" spc="-25"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compte</a:t>
            </a:r>
            <a:r>
              <a:rPr kumimoji="0" sz="1200" b="0" i="0" u="none" strike="noStrike" kern="0" cap="none" spc="-2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les</a:t>
            </a:r>
            <a:r>
              <a:rPr kumimoji="0" sz="1200" b="0" i="0" u="none" strike="noStrike" kern="0" cap="none" spc="-20" normalizeH="0" baseline="0" noProof="0" dirty="0">
                <a:ln>
                  <a:noFill/>
                </a:ln>
                <a:solidFill>
                  <a:sysClr val="windowText" lastClr="000000"/>
                </a:solidFill>
                <a:effectLst/>
                <a:uLnTx/>
                <a:uFillTx/>
                <a:latin typeface="Trebuchet MS"/>
                <a:cs typeface="Trebuchet MS"/>
              </a:rPr>
              <a:t> </a:t>
            </a:r>
            <a:r>
              <a:rPr kumimoji="0" sz="1200" b="0" i="0" u="none" strike="noStrike" kern="0" cap="none" spc="-10" normalizeH="0" baseline="0" noProof="0" dirty="0">
                <a:ln>
                  <a:noFill/>
                </a:ln>
                <a:solidFill>
                  <a:sysClr val="windowText" lastClr="000000"/>
                </a:solidFill>
                <a:effectLst/>
                <a:uLnTx/>
                <a:uFillTx/>
                <a:latin typeface="Trebuchet MS"/>
                <a:cs typeface="Trebuchet MS"/>
              </a:rPr>
              <a:t>aléas</a:t>
            </a:r>
            <a:r>
              <a:rPr kumimoji="0" sz="1200" b="0" i="0" u="none" strike="noStrike" kern="0" cap="none" spc="50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de</a:t>
            </a:r>
            <a:r>
              <a:rPr kumimoji="0" sz="1200" b="0" i="0" u="none" strike="noStrike" kern="0" cap="none" spc="-25"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carrière</a:t>
            </a:r>
            <a:r>
              <a:rPr kumimoji="0" sz="1200" b="0" i="0" u="none" strike="noStrike" kern="0" cap="none" spc="-2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ou</a:t>
            </a:r>
            <a:r>
              <a:rPr kumimoji="0" sz="1200" b="0" i="0" u="none" strike="noStrike" kern="0" cap="none" spc="-2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de</a:t>
            </a:r>
            <a:r>
              <a:rPr kumimoji="0" sz="1200" b="0" i="0" u="none" strike="noStrike" kern="0" cap="none" spc="-25"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vie</a:t>
            </a:r>
            <a:r>
              <a:rPr kumimoji="0" sz="1200" b="0" i="0" u="none" strike="noStrike" kern="0" cap="none" spc="-2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qui</a:t>
            </a:r>
            <a:r>
              <a:rPr kumimoji="0" sz="1200" b="0" i="0" u="none" strike="noStrike" kern="0" cap="none" spc="-2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conduisent</a:t>
            </a:r>
            <a:r>
              <a:rPr kumimoji="0" sz="1200" b="0" i="0" u="none" strike="noStrike" kern="0" cap="none" spc="-20" normalizeH="0" baseline="0" noProof="0" dirty="0">
                <a:ln>
                  <a:noFill/>
                </a:ln>
                <a:solidFill>
                  <a:sysClr val="windowText" lastClr="000000"/>
                </a:solidFill>
                <a:effectLst/>
                <a:uLnTx/>
                <a:uFillTx/>
                <a:latin typeface="Trebuchet MS"/>
                <a:cs typeface="Trebuchet MS"/>
              </a:rPr>
              <a:t> </a:t>
            </a:r>
            <a:r>
              <a:rPr kumimoji="0" sz="1200" b="0" i="0" u="none" strike="noStrike" kern="0" cap="none" spc="-50" normalizeH="0" baseline="0" noProof="0" dirty="0">
                <a:ln>
                  <a:noFill/>
                </a:ln>
                <a:solidFill>
                  <a:sysClr val="windowText" lastClr="000000"/>
                </a:solidFill>
                <a:effectLst/>
                <a:uLnTx/>
                <a:uFillTx/>
                <a:latin typeface="Trebuchet MS"/>
                <a:cs typeface="Trebuchet MS"/>
              </a:rPr>
              <a:t>à </a:t>
            </a:r>
            <a:r>
              <a:rPr kumimoji="0" sz="1200" b="0" i="0" u="none" strike="noStrike" kern="0" cap="none" spc="0" normalizeH="0" baseline="0" noProof="0" dirty="0">
                <a:ln>
                  <a:noFill/>
                </a:ln>
                <a:solidFill>
                  <a:sysClr val="windowText" lastClr="000000"/>
                </a:solidFill>
                <a:effectLst/>
                <a:uLnTx/>
                <a:uFillTx/>
                <a:latin typeface="Trebuchet MS"/>
                <a:cs typeface="Trebuchet MS"/>
              </a:rPr>
              <a:t>des</a:t>
            </a:r>
            <a:r>
              <a:rPr kumimoji="0" sz="1200" b="0" i="0" u="none" strike="noStrike" kern="0" cap="none" spc="-45"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périodes</a:t>
            </a:r>
            <a:r>
              <a:rPr kumimoji="0" sz="1200" b="0" i="0" u="none" strike="noStrike" kern="0" cap="none" spc="-40" normalizeH="0" baseline="0" noProof="0" dirty="0">
                <a:ln>
                  <a:noFill/>
                </a:ln>
                <a:solidFill>
                  <a:sysClr val="windowText" lastClr="000000"/>
                </a:solidFill>
                <a:effectLst/>
                <a:uLnTx/>
                <a:uFillTx/>
                <a:latin typeface="Trebuchet MS"/>
                <a:cs typeface="Trebuchet MS"/>
              </a:rPr>
              <a:t> </a:t>
            </a:r>
            <a:r>
              <a:rPr kumimoji="0" sz="1200" b="0" i="0" u="none" strike="noStrike" kern="0" cap="none" spc="0" normalizeH="0" baseline="0" noProof="0" dirty="0">
                <a:ln>
                  <a:noFill/>
                </a:ln>
                <a:solidFill>
                  <a:sysClr val="windowText" lastClr="000000"/>
                </a:solidFill>
                <a:effectLst/>
                <a:uLnTx/>
                <a:uFillTx/>
                <a:latin typeface="Trebuchet MS"/>
                <a:cs typeface="Trebuchet MS"/>
              </a:rPr>
              <a:t>d’interruption</a:t>
            </a:r>
            <a:r>
              <a:rPr kumimoji="0" sz="1200" b="0" i="0" u="none" strike="noStrike" kern="0" cap="none" spc="-40" normalizeH="0" baseline="0" noProof="0" dirty="0">
                <a:ln>
                  <a:noFill/>
                </a:ln>
                <a:solidFill>
                  <a:sysClr val="windowText" lastClr="000000"/>
                </a:solidFill>
                <a:effectLst/>
                <a:uLnTx/>
                <a:uFillTx/>
                <a:latin typeface="Trebuchet MS"/>
                <a:cs typeface="Trebuchet MS"/>
              </a:rPr>
              <a:t> </a:t>
            </a:r>
            <a:r>
              <a:rPr kumimoji="0" sz="1200" b="0" i="0" u="none" strike="noStrike" kern="0" cap="none" spc="-10" normalizeH="0" baseline="0" noProof="0" dirty="0">
                <a:ln>
                  <a:noFill/>
                </a:ln>
                <a:solidFill>
                  <a:sysClr val="windowText" lastClr="000000"/>
                </a:solidFill>
                <a:effectLst/>
                <a:uLnTx/>
                <a:uFillTx/>
                <a:latin typeface="Trebuchet MS"/>
                <a:cs typeface="Trebuchet MS"/>
              </a:rPr>
              <a:t>d’activité.</a:t>
            </a:r>
            <a:endParaRPr kumimoji="0" sz="1200" b="0" i="0" u="none" strike="noStrike" kern="0" cap="none" spc="0" normalizeH="0" baseline="0" noProof="0">
              <a:ln>
                <a:noFill/>
              </a:ln>
              <a:solidFill>
                <a:sysClr val="windowText" lastClr="000000"/>
              </a:solidFill>
              <a:effectLst/>
              <a:uLnTx/>
              <a:uFillTx/>
              <a:latin typeface="Trebuchet MS"/>
              <a:cs typeface="Trebuchet MS"/>
            </a:endParaRPr>
          </a:p>
        </p:txBody>
      </p:sp>
      <p:pic>
        <p:nvPicPr>
          <p:cNvPr id="14" name="Image 13">
            <a:extLst>
              <a:ext uri="{FF2B5EF4-FFF2-40B4-BE49-F238E27FC236}">
                <a16:creationId xmlns:a16="http://schemas.microsoft.com/office/drawing/2014/main" id="{A81135BF-91CD-FBAA-F4CF-05915BCE049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952" y="0"/>
            <a:ext cx="665597" cy="84772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65737" y="373738"/>
            <a:ext cx="6009005" cy="635000"/>
          </a:xfrm>
          <a:prstGeom prst="rect">
            <a:avLst/>
          </a:prstGeom>
        </p:spPr>
        <p:txBody>
          <a:bodyPr vert="horz" wrap="square" lIns="0" tIns="12700" rIns="0" bIns="0" rtlCol="0">
            <a:spAutoFit/>
          </a:bodyPr>
          <a:lstStyle/>
          <a:p>
            <a:pPr marL="12700">
              <a:lnSpc>
                <a:spcPct val="100000"/>
              </a:lnSpc>
              <a:spcBef>
                <a:spcPts val="100"/>
              </a:spcBef>
            </a:pPr>
            <a:r>
              <a:rPr sz="4000" b="1" spc="-95" dirty="0">
                <a:solidFill>
                  <a:srgbClr val="C00000"/>
                </a:solidFill>
                <a:latin typeface="Trebuchet MS"/>
                <a:cs typeface="Trebuchet MS"/>
              </a:rPr>
              <a:t>Système</a:t>
            </a:r>
            <a:r>
              <a:rPr sz="4000" b="1" spc="-220" dirty="0">
                <a:solidFill>
                  <a:srgbClr val="C00000"/>
                </a:solidFill>
                <a:latin typeface="Trebuchet MS"/>
                <a:cs typeface="Trebuchet MS"/>
              </a:rPr>
              <a:t> </a:t>
            </a:r>
            <a:r>
              <a:rPr sz="4000" b="1" spc="-90" dirty="0">
                <a:solidFill>
                  <a:srgbClr val="C00000"/>
                </a:solidFill>
                <a:latin typeface="Trebuchet MS"/>
                <a:cs typeface="Trebuchet MS"/>
              </a:rPr>
              <a:t>actuel</a:t>
            </a:r>
            <a:r>
              <a:rPr sz="4000" b="1" spc="-210" dirty="0">
                <a:solidFill>
                  <a:srgbClr val="C00000"/>
                </a:solidFill>
                <a:latin typeface="Trebuchet MS"/>
                <a:cs typeface="Trebuchet MS"/>
              </a:rPr>
              <a:t> </a:t>
            </a:r>
            <a:r>
              <a:rPr sz="4000" b="1" spc="-10" dirty="0">
                <a:solidFill>
                  <a:srgbClr val="C00000"/>
                </a:solidFill>
                <a:latin typeface="Trebuchet MS"/>
                <a:cs typeface="Trebuchet MS"/>
              </a:rPr>
              <a:t>de</a:t>
            </a:r>
            <a:r>
              <a:rPr sz="4000" b="1" spc="-235" dirty="0">
                <a:solidFill>
                  <a:srgbClr val="C00000"/>
                </a:solidFill>
                <a:latin typeface="Trebuchet MS"/>
                <a:cs typeface="Trebuchet MS"/>
              </a:rPr>
              <a:t> </a:t>
            </a:r>
            <a:r>
              <a:rPr sz="4000" b="1" spc="-110" dirty="0">
                <a:solidFill>
                  <a:srgbClr val="C00000"/>
                </a:solidFill>
                <a:latin typeface="Trebuchet MS"/>
                <a:cs typeface="Trebuchet MS"/>
              </a:rPr>
              <a:t>retraite</a:t>
            </a:r>
            <a:endParaRPr sz="4000" dirty="0">
              <a:solidFill>
                <a:srgbClr val="C00000"/>
              </a:solidFill>
              <a:latin typeface="Trebuchet MS"/>
              <a:cs typeface="Trebuchet MS"/>
            </a:endParaRPr>
          </a:p>
        </p:txBody>
      </p:sp>
      <p:sp>
        <p:nvSpPr>
          <p:cNvPr id="13" name="object 13"/>
          <p:cNvSpPr txBox="1">
            <a:spLocks noGrp="1"/>
          </p:cNvSpPr>
          <p:nvPr>
            <p:ph type="sldNum" sz="quarter" idx="7"/>
          </p:nvPr>
        </p:nvSpPr>
        <p:spPr>
          <a:prstGeom prst="rect">
            <a:avLst/>
          </a:prstGeom>
        </p:spPr>
        <p:txBody>
          <a:bodyPr vert="horz" wrap="square" lIns="0" tIns="3810" rIns="0" bIns="0" rtlCol="0">
            <a:spAutoFit/>
          </a:bodyPr>
          <a:lstStyle/>
          <a:p>
            <a:pPr marL="97790" marR="0" lvl="0" indent="0" defTabSz="914400" eaLnBrk="1" fontAlgn="auto" latinLnBrk="0" hangingPunct="1">
              <a:lnSpc>
                <a:spcPct val="100000"/>
              </a:lnSpc>
              <a:spcBef>
                <a:spcPts val="30"/>
              </a:spcBef>
              <a:spcAft>
                <a:spcPts val="0"/>
              </a:spcAft>
              <a:buClrTx/>
              <a:buSzTx/>
              <a:buFontTx/>
              <a:buNone/>
              <a:tabLst/>
              <a:defRPr/>
            </a:pPr>
            <a:fld id="{81D60167-4931-47E6-BA6A-407CBD079E47}" type="slidenum">
              <a:rPr kumimoji="0" sz="1100" b="0" i="0" u="none" strike="noStrike" kern="0" cap="none" spc="0" normalizeH="0" baseline="0" noProof="0" dirty="0">
                <a:ln>
                  <a:noFill/>
                </a:ln>
                <a:solidFill>
                  <a:prstClr val="white"/>
                </a:solidFill>
                <a:effectLst/>
                <a:uLnTx/>
                <a:uFillTx/>
                <a:latin typeface="Trebuchet MS"/>
              </a:rPr>
              <a:pPr marL="97790" marR="0" lvl="0" indent="0" defTabSz="914400" eaLnBrk="1" fontAlgn="auto" latinLnBrk="0" hangingPunct="1">
                <a:lnSpc>
                  <a:spcPct val="100000"/>
                </a:lnSpc>
                <a:spcBef>
                  <a:spcPts val="30"/>
                </a:spcBef>
                <a:spcAft>
                  <a:spcPts val="0"/>
                </a:spcAft>
                <a:buClrTx/>
                <a:buSzTx/>
                <a:buFontTx/>
                <a:buNone/>
                <a:tabLst/>
                <a:defRPr/>
              </a:pPr>
              <a:t>6</a:t>
            </a:fld>
            <a:endParaRPr kumimoji="0" sz="1100" b="0" i="0" u="none" strike="noStrike" kern="0" cap="none" spc="0" normalizeH="0" baseline="0" noProof="0">
              <a:ln>
                <a:noFill/>
              </a:ln>
              <a:solidFill>
                <a:prstClr val="white"/>
              </a:solidFill>
              <a:effectLst/>
              <a:uLnTx/>
              <a:uFillTx/>
              <a:latin typeface="Trebuchet MS"/>
            </a:endParaRPr>
          </a:p>
        </p:txBody>
      </p:sp>
      <p:grpSp>
        <p:nvGrpSpPr>
          <p:cNvPr id="3" name="object 3"/>
          <p:cNvGrpSpPr/>
          <p:nvPr/>
        </p:nvGrpSpPr>
        <p:grpSpPr>
          <a:xfrm>
            <a:off x="0" y="0"/>
            <a:ext cx="881380" cy="5729605"/>
            <a:chOff x="0" y="0"/>
            <a:chExt cx="881380" cy="5729605"/>
          </a:xfrm>
        </p:grpSpPr>
        <p:pic>
          <p:nvPicPr>
            <p:cNvPr id="4" name="object 4"/>
            <p:cNvPicPr/>
            <p:nvPr/>
          </p:nvPicPr>
          <p:blipFill>
            <a:blip r:embed="rId3" cstate="print"/>
            <a:stretch>
              <a:fillRect/>
            </a:stretch>
          </p:blipFill>
          <p:spPr>
            <a:xfrm>
              <a:off x="0" y="0"/>
              <a:ext cx="880860" cy="5729540"/>
            </a:xfrm>
            <a:prstGeom prst="rect">
              <a:avLst/>
            </a:prstGeom>
          </p:spPr>
        </p:pic>
        <p:sp>
          <p:nvSpPr>
            <p:cNvPr id="5" name="object 5"/>
            <p:cNvSpPr/>
            <p:nvPr/>
          </p:nvSpPr>
          <p:spPr>
            <a:xfrm>
              <a:off x="360" y="359"/>
              <a:ext cx="842644" cy="5666105"/>
            </a:xfrm>
            <a:custGeom>
              <a:avLst/>
              <a:gdLst/>
              <a:ahLst/>
              <a:cxnLst/>
              <a:rect l="l" t="t" r="r" b="b"/>
              <a:pathLst>
                <a:path w="842644" h="5666105">
                  <a:moveTo>
                    <a:pt x="842400" y="0"/>
                  </a:moveTo>
                  <a:lnTo>
                    <a:pt x="0" y="0"/>
                  </a:lnTo>
                  <a:lnTo>
                    <a:pt x="0" y="5665681"/>
                  </a:lnTo>
                  <a:lnTo>
                    <a:pt x="842400" y="0"/>
                  </a:lnTo>
                  <a:close/>
                </a:path>
              </a:pathLst>
            </a:custGeom>
            <a:solidFill>
              <a:srgbClr val="D20012">
                <a:alpha val="84999"/>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grpSp>
        <p:nvGrpSpPr>
          <p:cNvPr id="6" name="object 6"/>
          <p:cNvGrpSpPr/>
          <p:nvPr/>
        </p:nvGrpSpPr>
        <p:grpSpPr>
          <a:xfrm>
            <a:off x="11704380" y="4000579"/>
            <a:ext cx="487680" cy="2857500"/>
            <a:chOff x="11704380" y="4000579"/>
            <a:chExt cx="487680" cy="2857500"/>
          </a:xfrm>
        </p:grpSpPr>
        <p:pic>
          <p:nvPicPr>
            <p:cNvPr id="7" name="object 7"/>
            <p:cNvPicPr/>
            <p:nvPr/>
          </p:nvPicPr>
          <p:blipFill>
            <a:blip r:embed="rId4" cstate="print"/>
            <a:stretch>
              <a:fillRect/>
            </a:stretch>
          </p:blipFill>
          <p:spPr>
            <a:xfrm>
              <a:off x="11704380" y="4000579"/>
              <a:ext cx="487619" cy="2857420"/>
            </a:xfrm>
            <a:prstGeom prst="rect">
              <a:avLst/>
            </a:prstGeom>
          </p:spPr>
        </p:pic>
        <p:sp>
          <p:nvSpPr>
            <p:cNvPr id="8" name="object 8"/>
            <p:cNvSpPr/>
            <p:nvPr/>
          </p:nvSpPr>
          <p:spPr>
            <a:xfrm>
              <a:off x="11742479" y="4013278"/>
              <a:ext cx="448309" cy="2844800"/>
            </a:xfrm>
            <a:custGeom>
              <a:avLst/>
              <a:gdLst/>
              <a:ahLst/>
              <a:cxnLst/>
              <a:rect l="l" t="t" r="r" b="b"/>
              <a:pathLst>
                <a:path w="448309" h="2844800">
                  <a:moveTo>
                    <a:pt x="448202" y="0"/>
                  </a:moveTo>
                  <a:lnTo>
                    <a:pt x="0" y="2844361"/>
                  </a:lnTo>
                  <a:lnTo>
                    <a:pt x="448202" y="2844361"/>
                  </a:lnTo>
                  <a:lnTo>
                    <a:pt x="448202" y="0"/>
                  </a:lnTo>
                  <a:close/>
                </a:path>
              </a:pathLst>
            </a:custGeom>
            <a:solidFill>
              <a:srgbClr val="D20012">
                <a:alpha val="84999"/>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
        <p:nvSpPr>
          <p:cNvPr id="10" name="Espace réservé du contenu 2">
            <a:extLst>
              <a:ext uri="{FF2B5EF4-FFF2-40B4-BE49-F238E27FC236}">
                <a16:creationId xmlns:a16="http://schemas.microsoft.com/office/drawing/2014/main" id="{D9446D00-857B-0F4A-F5AB-12CBC00D6CC3}"/>
              </a:ext>
            </a:extLst>
          </p:cNvPr>
          <p:cNvSpPr txBox="1">
            <a:spLocks/>
          </p:cNvSpPr>
          <p:nvPr/>
        </p:nvSpPr>
        <p:spPr>
          <a:xfrm>
            <a:off x="1104855" y="1347680"/>
            <a:ext cx="10375530" cy="5305797"/>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buClrTx/>
              <a:buFont typeface="Wingdings" panose="05000000000000000000" pitchFamily="2" charset="2"/>
              <a:buChar char="Ø"/>
            </a:pPr>
            <a:r>
              <a:rPr lang="fr-FR" sz="2000" dirty="0"/>
              <a:t>Un système financé principalement par la cotisation sociale : salaire socialisé et rapport capital/travail</a:t>
            </a:r>
          </a:p>
          <a:p>
            <a:pPr lvl="1">
              <a:buClrTx/>
              <a:buFont typeface="Wingdings" panose="05000000000000000000" pitchFamily="2" charset="2"/>
              <a:buChar char="Ø"/>
            </a:pPr>
            <a:endParaRPr lang="fr-FR" sz="1050" dirty="0"/>
          </a:p>
          <a:p>
            <a:pPr>
              <a:buClrTx/>
              <a:buFont typeface="Wingdings" panose="05000000000000000000" pitchFamily="2" charset="2"/>
              <a:buChar char="Ø"/>
            </a:pPr>
            <a:r>
              <a:rPr lang="fr-FR" sz="2000" dirty="0"/>
              <a:t>Un système qui devait être universel et unifié qui sous pression patronale sera organisé en trois niveaux : </a:t>
            </a:r>
          </a:p>
          <a:p>
            <a:pPr lvl="1">
              <a:buClrTx/>
              <a:buFont typeface="Wingdings" panose="05000000000000000000" pitchFamily="2" charset="2"/>
              <a:buChar char="Ø"/>
            </a:pPr>
            <a:r>
              <a:rPr lang="fr-FR" sz="1800" dirty="0"/>
              <a:t>Une retraite de base mise en œuvre par la Sécurité sociale </a:t>
            </a:r>
          </a:p>
          <a:p>
            <a:pPr lvl="1">
              <a:buClrTx/>
              <a:buFont typeface="Wingdings" panose="05000000000000000000" pitchFamily="2" charset="2"/>
              <a:buChar char="Ø"/>
            </a:pPr>
            <a:r>
              <a:rPr lang="fr-FR" sz="1800" dirty="0"/>
              <a:t>Une retraite complémentaire obligatoire mise en œuvre par l’AGIRC-ARCCO avec certaines spécificités (points et répartition, équilibre budgétaire, etc.)</a:t>
            </a:r>
          </a:p>
          <a:p>
            <a:pPr lvl="1">
              <a:buClrTx/>
              <a:buFont typeface="Wingdings" panose="05000000000000000000" pitchFamily="2" charset="2"/>
              <a:buChar char="Ø"/>
            </a:pPr>
            <a:r>
              <a:rPr lang="fr-FR" sz="1800" dirty="0"/>
              <a:t>Une retraire supplémentaire : facultative et par capitalisation</a:t>
            </a:r>
          </a:p>
          <a:p>
            <a:pPr lvl="1">
              <a:buClrTx/>
              <a:buFont typeface="Wingdings" panose="05000000000000000000" pitchFamily="2" charset="2"/>
              <a:buChar char="Ø"/>
            </a:pPr>
            <a:endParaRPr lang="fr-FR" sz="1050" dirty="0"/>
          </a:p>
          <a:p>
            <a:pPr>
              <a:buClrTx/>
              <a:buFont typeface="Wingdings" panose="05000000000000000000" pitchFamily="2" charset="2"/>
              <a:buChar char="Ø"/>
            </a:pPr>
            <a:r>
              <a:rPr lang="fr-FR" sz="2000" dirty="0"/>
              <a:t>Au-delà du régime Général différents régimes spéciaux ou « Pionniers » qui assurent la reconnaissance en matière de retraite de spécificités professionnelles</a:t>
            </a:r>
          </a:p>
          <a:p>
            <a:pPr lvl="1">
              <a:buClrTx/>
              <a:buFont typeface="Wingdings" panose="05000000000000000000" pitchFamily="2" charset="2"/>
              <a:buChar char="Ø"/>
            </a:pPr>
            <a:r>
              <a:rPr lang="fr-FR" sz="1800" dirty="0"/>
              <a:t>Droits spécifiques : Service actif et départs anticipés</a:t>
            </a:r>
          </a:p>
          <a:p>
            <a:pPr lvl="1">
              <a:buClrTx/>
              <a:buFont typeface="Wingdings" panose="05000000000000000000" pitchFamily="2" charset="2"/>
              <a:buChar char="Ø"/>
            </a:pPr>
            <a:r>
              <a:rPr lang="fr-FR" sz="1800" dirty="0"/>
              <a:t>Organisation spécifique : Intégration des régimes (base et complémentaire), ex : cheminots</a:t>
            </a:r>
          </a:p>
          <a:p>
            <a:pPr>
              <a:buClrTx/>
              <a:buFont typeface="Wingdings" panose="05000000000000000000" pitchFamily="2" charset="2"/>
              <a:buChar char="Ø"/>
            </a:pPr>
            <a:endParaRPr lang="fr-FR" sz="2000" dirty="0"/>
          </a:p>
          <a:p>
            <a:pPr marL="0" indent="0">
              <a:buNone/>
            </a:pPr>
            <a:endParaRPr lang="fr-FR" dirty="0"/>
          </a:p>
          <a:p>
            <a:endParaRPr lang="fr-FR" dirty="0"/>
          </a:p>
        </p:txBody>
      </p:sp>
      <p:pic>
        <p:nvPicPr>
          <p:cNvPr id="11" name="Image 10">
            <a:extLst>
              <a:ext uri="{FF2B5EF4-FFF2-40B4-BE49-F238E27FC236}">
                <a16:creationId xmlns:a16="http://schemas.microsoft.com/office/drawing/2014/main" id="{948F8EEA-CB1E-E507-6EEE-1FFEED19376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952" y="0"/>
            <a:ext cx="665597" cy="847725"/>
          </a:xfrm>
          <a:prstGeom prst="rect">
            <a:avLst/>
          </a:prstGeom>
        </p:spPr>
      </p:pic>
    </p:spTree>
    <p:extLst>
      <p:ext uri="{BB962C8B-B14F-4D97-AF65-F5344CB8AC3E}">
        <p14:creationId xmlns:p14="http://schemas.microsoft.com/office/powerpoint/2010/main" val="4112477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4971155" y="958955"/>
            <a:ext cx="6387465" cy="3986529"/>
            <a:chOff x="4971155" y="958955"/>
            <a:chExt cx="6387465" cy="3986529"/>
          </a:xfrm>
        </p:grpSpPr>
        <p:sp>
          <p:nvSpPr>
            <p:cNvPr id="3" name="object 3"/>
            <p:cNvSpPr/>
            <p:nvPr/>
          </p:nvSpPr>
          <p:spPr>
            <a:xfrm>
              <a:off x="4975918" y="963717"/>
              <a:ext cx="6377940" cy="3977004"/>
            </a:xfrm>
            <a:custGeom>
              <a:avLst/>
              <a:gdLst/>
              <a:ahLst/>
              <a:cxnLst/>
              <a:rect l="l" t="t" r="r" b="b"/>
              <a:pathLst>
                <a:path w="6377940" h="3977004">
                  <a:moveTo>
                    <a:pt x="6377402" y="0"/>
                  </a:moveTo>
                  <a:lnTo>
                    <a:pt x="0" y="0"/>
                  </a:lnTo>
                  <a:lnTo>
                    <a:pt x="0" y="3976922"/>
                  </a:lnTo>
                  <a:lnTo>
                    <a:pt x="6377402" y="3976922"/>
                  </a:lnTo>
                  <a:lnTo>
                    <a:pt x="6377402" y="0"/>
                  </a:lnTo>
                  <a:close/>
                </a:path>
              </a:pathLst>
            </a:custGeom>
            <a:solidFill>
              <a:srgbClr val="FFFFFF"/>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4" name="object 4"/>
            <p:cNvSpPr/>
            <p:nvPr/>
          </p:nvSpPr>
          <p:spPr>
            <a:xfrm>
              <a:off x="4975918" y="963717"/>
              <a:ext cx="6377940" cy="3977004"/>
            </a:xfrm>
            <a:custGeom>
              <a:avLst/>
              <a:gdLst/>
              <a:ahLst/>
              <a:cxnLst/>
              <a:rect l="l" t="t" r="r" b="b"/>
              <a:pathLst>
                <a:path w="6377940" h="3977004">
                  <a:moveTo>
                    <a:pt x="0" y="0"/>
                  </a:moveTo>
                  <a:lnTo>
                    <a:pt x="6377402" y="0"/>
                  </a:lnTo>
                  <a:lnTo>
                    <a:pt x="6377402" y="3976922"/>
                  </a:lnTo>
                  <a:lnTo>
                    <a:pt x="0" y="3976922"/>
                  </a:lnTo>
                  <a:lnTo>
                    <a:pt x="0" y="0"/>
                  </a:lnTo>
                  <a:close/>
                </a:path>
              </a:pathLst>
            </a:custGeom>
            <a:ln w="9524">
              <a:solidFill>
                <a:srgbClr val="FF000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
        <p:nvSpPr>
          <p:cNvPr id="5" name="object 5"/>
          <p:cNvSpPr txBox="1"/>
          <p:nvPr/>
        </p:nvSpPr>
        <p:spPr>
          <a:xfrm>
            <a:off x="5054656" y="1132845"/>
            <a:ext cx="5879465" cy="1884680"/>
          </a:xfrm>
          <a:prstGeom prst="rect">
            <a:avLst/>
          </a:prstGeom>
        </p:spPr>
        <p:txBody>
          <a:bodyPr vert="horz" wrap="square" lIns="0" tIns="12700" rIns="0" bIns="0" rtlCol="0">
            <a:spAutoFit/>
          </a:bodyPr>
          <a:lstStyle/>
          <a:p>
            <a:pPr marL="12700" marR="3604260" lvl="0" indent="0" defTabSz="914400" eaLnBrk="1" fontAlgn="auto" latinLnBrk="0" hangingPunct="1">
              <a:lnSpc>
                <a:spcPct val="131200"/>
              </a:lnSpc>
              <a:spcBef>
                <a:spcPts val="100"/>
              </a:spcBef>
              <a:spcAft>
                <a:spcPts val="0"/>
              </a:spcAft>
              <a:buClrTx/>
              <a:buSzTx/>
              <a:buFontTx/>
              <a:buNone/>
              <a:tabLst/>
              <a:defRPr/>
            </a:pPr>
            <a:r>
              <a:rPr kumimoji="0" sz="1600" b="1" i="0" u="none" strike="noStrike" kern="0" cap="none" spc="0" normalizeH="0" baseline="0" noProof="0" dirty="0">
                <a:ln>
                  <a:noFill/>
                </a:ln>
                <a:solidFill>
                  <a:srgbClr val="404040"/>
                </a:solidFill>
                <a:effectLst/>
                <a:uLnTx/>
                <a:uFillTx/>
                <a:latin typeface="Trebuchet MS"/>
                <a:cs typeface="Trebuchet MS"/>
              </a:rPr>
              <a:t>Système</a:t>
            </a:r>
            <a:r>
              <a:rPr kumimoji="0" sz="1600" b="1" i="0" u="none" strike="noStrike" kern="0" cap="none" spc="-25" normalizeH="0" baseline="0" noProof="0" dirty="0">
                <a:ln>
                  <a:noFill/>
                </a:ln>
                <a:solidFill>
                  <a:srgbClr val="404040"/>
                </a:solidFill>
                <a:effectLst/>
                <a:uLnTx/>
                <a:uFillTx/>
                <a:latin typeface="Trebuchet MS"/>
                <a:cs typeface="Trebuchet MS"/>
              </a:rPr>
              <a:t> </a:t>
            </a:r>
            <a:r>
              <a:rPr kumimoji="0" sz="1600" b="1" i="0" u="none" strike="noStrike" kern="0" cap="none" spc="0" normalizeH="0" baseline="0" noProof="0" dirty="0">
                <a:ln>
                  <a:noFill/>
                </a:ln>
                <a:solidFill>
                  <a:srgbClr val="404040"/>
                </a:solidFill>
                <a:effectLst/>
                <a:uLnTx/>
                <a:uFillTx/>
                <a:latin typeface="Trebuchet MS"/>
                <a:cs typeface="Trebuchet MS"/>
              </a:rPr>
              <a:t>par</a:t>
            </a:r>
            <a:r>
              <a:rPr kumimoji="0" sz="1600" b="1" i="0" u="none" strike="noStrike" kern="0" cap="none" spc="-25" normalizeH="0" baseline="0" noProof="0" dirty="0">
                <a:ln>
                  <a:noFill/>
                </a:ln>
                <a:solidFill>
                  <a:srgbClr val="404040"/>
                </a:solidFill>
                <a:effectLst/>
                <a:uLnTx/>
                <a:uFillTx/>
                <a:latin typeface="Trebuchet MS"/>
                <a:cs typeface="Trebuchet MS"/>
              </a:rPr>
              <a:t> </a:t>
            </a:r>
            <a:r>
              <a:rPr kumimoji="0" sz="1600" b="1" i="0" u="none" strike="noStrike" kern="0" cap="none" spc="-10" normalizeH="0" baseline="0" noProof="0" dirty="0">
                <a:ln>
                  <a:noFill/>
                </a:ln>
                <a:solidFill>
                  <a:srgbClr val="404040"/>
                </a:solidFill>
                <a:effectLst/>
                <a:uLnTx/>
                <a:uFillTx/>
                <a:latin typeface="Trebuchet MS"/>
                <a:cs typeface="Trebuchet MS"/>
              </a:rPr>
              <a:t>répartition </a:t>
            </a:r>
            <a:r>
              <a:rPr kumimoji="0" sz="1600" b="1" i="0" u="sng" strike="noStrike" kern="0" cap="none" spc="0" normalizeH="0" baseline="0" noProof="0" dirty="0">
                <a:ln>
                  <a:noFill/>
                </a:ln>
                <a:solidFill>
                  <a:srgbClr val="404040"/>
                </a:solidFill>
                <a:effectLst/>
                <a:uLnTx/>
                <a:uFill>
                  <a:solidFill>
                    <a:srgbClr val="404040"/>
                  </a:solidFill>
                </a:uFill>
                <a:latin typeface="Trebuchet MS"/>
                <a:cs typeface="Trebuchet MS"/>
              </a:rPr>
              <a:t>Calcul</a:t>
            </a:r>
            <a:r>
              <a:rPr kumimoji="0" sz="1600" b="1" i="0" u="sng" strike="noStrike" kern="0" cap="none" spc="-15" normalizeH="0" baseline="0" noProof="0" dirty="0">
                <a:ln>
                  <a:noFill/>
                </a:ln>
                <a:solidFill>
                  <a:srgbClr val="404040"/>
                </a:solidFill>
                <a:effectLst/>
                <a:uLnTx/>
                <a:uFill>
                  <a:solidFill>
                    <a:srgbClr val="404040"/>
                  </a:solidFill>
                </a:uFill>
                <a:latin typeface="Trebuchet MS"/>
                <a:cs typeface="Trebuchet MS"/>
              </a:rPr>
              <a:t> </a:t>
            </a:r>
            <a:r>
              <a:rPr kumimoji="0" sz="1600" b="1" i="0" u="sng" strike="noStrike" kern="0" cap="none" spc="0" normalizeH="0" baseline="0" noProof="0" dirty="0">
                <a:ln>
                  <a:noFill/>
                </a:ln>
                <a:solidFill>
                  <a:srgbClr val="404040"/>
                </a:solidFill>
                <a:effectLst/>
                <a:uLnTx/>
                <a:uFill>
                  <a:solidFill>
                    <a:srgbClr val="404040"/>
                  </a:solidFill>
                </a:uFill>
                <a:latin typeface="Trebuchet MS"/>
                <a:cs typeface="Trebuchet MS"/>
              </a:rPr>
              <a:t>de</a:t>
            </a:r>
            <a:r>
              <a:rPr kumimoji="0" sz="1600" b="1" i="0" u="sng" strike="noStrike" kern="0" cap="none" spc="-15" normalizeH="0" baseline="0" noProof="0" dirty="0">
                <a:ln>
                  <a:noFill/>
                </a:ln>
                <a:solidFill>
                  <a:srgbClr val="404040"/>
                </a:solidFill>
                <a:effectLst/>
                <a:uLnTx/>
                <a:uFill>
                  <a:solidFill>
                    <a:srgbClr val="404040"/>
                  </a:solidFill>
                </a:uFill>
                <a:latin typeface="Trebuchet MS"/>
                <a:cs typeface="Trebuchet MS"/>
              </a:rPr>
              <a:t> </a:t>
            </a:r>
            <a:r>
              <a:rPr kumimoji="0" sz="1600" b="1" i="0" u="sng" strike="noStrike" kern="0" cap="none" spc="0" normalizeH="0" baseline="0" noProof="0" dirty="0">
                <a:ln>
                  <a:noFill/>
                </a:ln>
                <a:solidFill>
                  <a:srgbClr val="404040"/>
                </a:solidFill>
                <a:effectLst/>
                <a:uLnTx/>
                <a:uFill>
                  <a:solidFill>
                    <a:srgbClr val="404040"/>
                  </a:solidFill>
                </a:uFill>
                <a:latin typeface="Trebuchet MS"/>
                <a:cs typeface="Trebuchet MS"/>
              </a:rPr>
              <a:t>la</a:t>
            </a:r>
            <a:r>
              <a:rPr kumimoji="0" sz="1600" b="1" i="0" u="sng" strike="noStrike" kern="0" cap="none" spc="-15" normalizeH="0" baseline="0" noProof="0" dirty="0">
                <a:ln>
                  <a:noFill/>
                </a:ln>
                <a:solidFill>
                  <a:srgbClr val="404040"/>
                </a:solidFill>
                <a:effectLst/>
                <a:uLnTx/>
                <a:uFill>
                  <a:solidFill>
                    <a:srgbClr val="404040"/>
                  </a:solidFill>
                </a:uFill>
                <a:latin typeface="Trebuchet MS"/>
                <a:cs typeface="Trebuchet MS"/>
              </a:rPr>
              <a:t> </a:t>
            </a:r>
            <a:r>
              <a:rPr kumimoji="0" sz="1600" b="1" i="0" u="sng" strike="noStrike" kern="0" cap="none" spc="-10" normalizeH="0" baseline="0" noProof="0" dirty="0">
                <a:ln>
                  <a:noFill/>
                </a:ln>
                <a:solidFill>
                  <a:srgbClr val="404040"/>
                </a:solidFill>
                <a:effectLst/>
                <a:uLnTx/>
                <a:uFill>
                  <a:solidFill>
                    <a:srgbClr val="404040"/>
                  </a:solidFill>
                </a:uFill>
                <a:latin typeface="Trebuchet MS"/>
                <a:cs typeface="Trebuchet MS"/>
              </a:rPr>
              <a:t>pension</a:t>
            </a:r>
            <a:endParaRPr kumimoji="0" sz="1600" b="0" i="0" u="none" strike="noStrike" kern="0" cap="none" spc="0" normalizeH="0" baseline="0" noProof="0">
              <a:ln>
                <a:noFill/>
              </a:ln>
              <a:solidFill>
                <a:sysClr val="windowText" lastClr="000000"/>
              </a:solidFill>
              <a:effectLst/>
              <a:uLnTx/>
              <a:uFillTx/>
              <a:latin typeface="Trebuchet MS"/>
              <a:cs typeface="Trebuchet MS"/>
            </a:endParaRPr>
          </a:p>
          <a:p>
            <a:pPr marL="12700" marR="285750" lvl="0" indent="0" defTabSz="914400" eaLnBrk="1" fontAlgn="auto" latinLnBrk="0" hangingPunct="1">
              <a:lnSpc>
                <a:spcPct val="79200"/>
              </a:lnSpc>
              <a:spcBef>
                <a:spcPts val="1000"/>
              </a:spcBef>
              <a:spcAft>
                <a:spcPts val="0"/>
              </a:spcAft>
              <a:buClrTx/>
              <a:buSzTx/>
              <a:buFontTx/>
              <a:buChar char="–"/>
              <a:tabLst>
                <a:tab pos="148590" algn="l"/>
              </a:tabLst>
              <a:defRPr/>
            </a:pPr>
            <a:r>
              <a:rPr kumimoji="0" sz="1600" b="1" i="0" u="none" strike="noStrike" kern="0" cap="none" spc="0" normalizeH="0" baseline="0" noProof="0" dirty="0">
                <a:ln>
                  <a:noFill/>
                </a:ln>
                <a:solidFill>
                  <a:srgbClr val="404040"/>
                </a:solidFill>
                <a:effectLst/>
                <a:uLnTx/>
                <a:uFillTx/>
                <a:latin typeface="Trebuchet MS"/>
                <a:cs typeface="Trebuchet MS"/>
              </a:rPr>
              <a:t>Pour</a:t>
            </a:r>
            <a:r>
              <a:rPr kumimoji="0" sz="1600" b="1" i="0" u="none" strike="noStrike" kern="0" cap="none" spc="-35" normalizeH="0" baseline="0" noProof="0" dirty="0">
                <a:ln>
                  <a:noFill/>
                </a:ln>
                <a:solidFill>
                  <a:srgbClr val="404040"/>
                </a:solidFill>
                <a:effectLst/>
                <a:uLnTx/>
                <a:uFillTx/>
                <a:latin typeface="Trebuchet MS"/>
                <a:cs typeface="Trebuchet MS"/>
              </a:rPr>
              <a:t> </a:t>
            </a:r>
            <a:r>
              <a:rPr kumimoji="0" sz="1600" b="1" i="0" u="none" strike="noStrike" kern="0" cap="none" spc="0" normalizeH="0" baseline="0" noProof="0" dirty="0">
                <a:ln>
                  <a:noFill/>
                </a:ln>
                <a:solidFill>
                  <a:srgbClr val="404040"/>
                </a:solidFill>
                <a:effectLst/>
                <a:uLnTx/>
                <a:uFillTx/>
                <a:latin typeface="Trebuchet MS"/>
                <a:cs typeface="Trebuchet MS"/>
              </a:rPr>
              <a:t>les</a:t>
            </a:r>
            <a:r>
              <a:rPr kumimoji="0" sz="1600" b="1" i="0" u="none" strike="noStrike" kern="0" cap="none" spc="-30" normalizeH="0" baseline="0" noProof="0" dirty="0">
                <a:ln>
                  <a:noFill/>
                </a:ln>
                <a:solidFill>
                  <a:srgbClr val="404040"/>
                </a:solidFill>
                <a:effectLst/>
                <a:uLnTx/>
                <a:uFillTx/>
                <a:latin typeface="Trebuchet MS"/>
                <a:cs typeface="Trebuchet MS"/>
              </a:rPr>
              <a:t> </a:t>
            </a:r>
            <a:r>
              <a:rPr kumimoji="0" sz="1600" b="1" i="0" u="none" strike="noStrike" kern="0" cap="none" spc="0" normalizeH="0" baseline="0" noProof="0" dirty="0">
                <a:ln>
                  <a:noFill/>
                </a:ln>
                <a:solidFill>
                  <a:srgbClr val="404040"/>
                </a:solidFill>
                <a:effectLst/>
                <a:uLnTx/>
                <a:uFillTx/>
                <a:latin typeface="Trebuchet MS"/>
                <a:cs typeface="Trebuchet MS"/>
              </a:rPr>
              <a:t>fonctionnaires</a:t>
            </a:r>
            <a:r>
              <a:rPr kumimoji="0" sz="1600" b="1" i="0" u="none" strike="noStrike" kern="0" cap="none" spc="-25"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a:t>
            </a:r>
            <a:r>
              <a:rPr kumimoji="0" sz="1600" b="0" i="0" u="none" strike="noStrike" kern="0" cap="none" spc="-30"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calcul</a:t>
            </a:r>
            <a:r>
              <a:rPr kumimoji="0" sz="1600" b="0" i="0" u="none" strike="noStrike" kern="0" cap="none" spc="-35"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sur</a:t>
            </a:r>
            <a:r>
              <a:rPr kumimoji="0" sz="1600" b="0" i="0" u="none" strike="noStrike" kern="0" cap="none" spc="-30"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les</a:t>
            </a:r>
            <a:r>
              <a:rPr kumimoji="0" sz="1600" b="0" i="0" u="none" strike="noStrike" kern="0" cap="none" spc="-30"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six</a:t>
            </a:r>
            <a:r>
              <a:rPr kumimoji="0" sz="1600" b="0" i="0" u="none" strike="noStrike" kern="0" cap="none" spc="-30"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derniers</a:t>
            </a:r>
            <a:r>
              <a:rPr kumimoji="0" sz="1600" b="0" i="0" u="none" strike="noStrike" kern="0" cap="none" spc="-30"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mois</a:t>
            </a:r>
            <a:r>
              <a:rPr kumimoji="0" sz="1600" b="0" i="0" u="none" strike="noStrike" kern="0" cap="none" spc="-30" normalizeH="0" baseline="0" noProof="0" dirty="0">
                <a:ln>
                  <a:noFill/>
                </a:ln>
                <a:solidFill>
                  <a:srgbClr val="404040"/>
                </a:solidFill>
                <a:effectLst/>
                <a:uLnTx/>
                <a:uFillTx/>
                <a:latin typeface="Trebuchet MS"/>
                <a:cs typeface="Trebuchet MS"/>
              </a:rPr>
              <a:t> </a:t>
            </a:r>
            <a:r>
              <a:rPr kumimoji="0" sz="1600" b="0" i="0" u="none" strike="noStrike" kern="0" cap="none" spc="-25" normalizeH="0" baseline="0" noProof="0" dirty="0">
                <a:ln>
                  <a:noFill/>
                </a:ln>
                <a:solidFill>
                  <a:srgbClr val="404040"/>
                </a:solidFill>
                <a:effectLst/>
                <a:uLnTx/>
                <a:uFillTx/>
                <a:latin typeface="Trebuchet MS"/>
                <a:cs typeface="Trebuchet MS"/>
              </a:rPr>
              <a:t>de </a:t>
            </a:r>
            <a:r>
              <a:rPr kumimoji="0" sz="1600" b="0" i="0" u="none" strike="noStrike" kern="0" cap="none" spc="-10" normalizeH="0" baseline="0" noProof="0" dirty="0">
                <a:ln>
                  <a:noFill/>
                </a:ln>
                <a:solidFill>
                  <a:srgbClr val="404040"/>
                </a:solidFill>
                <a:effectLst/>
                <a:uLnTx/>
                <a:uFillTx/>
                <a:latin typeface="Trebuchet MS"/>
                <a:cs typeface="Trebuchet MS"/>
              </a:rPr>
              <a:t>traitement.</a:t>
            </a:r>
            <a:endParaRPr kumimoji="0" sz="1600" b="0" i="0" u="none" strike="noStrike" kern="0" cap="none" spc="0" normalizeH="0" baseline="0" noProof="0">
              <a:ln>
                <a:noFill/>
              </a:ln>
              <a:solidFill>
                <a:sysClr val="windowText" lastClr="000000"/>
              </a:solidFill>
              <a:effectLst/>
              <a:uLnTx/>
              <a:uFillTx/>
              <a:latin typeface="Trebuchet MS"/>
              <a:cs typeface="Trebuchet MS"/>
            </a:endParaRPr>
          </a:p>
          <a:p>
            <a:pPr marL="12700" marR="5080" lvl="0" indent="0" defTabSz="914400" eaLnBrk="1" fontAlgn="auto" latinLnBrk="0" hangingPunct="1">
              <a:lnSpc>
                <a:spcPct val="79200"/>
              </a:lnSpc>
              <a:spcBef>
                <a:spcPts val="1000"/>
              </a:spcBef>
              <a:spcAft>
                <a:spcPts val="0"/>
              </a:spcAft>
              <a:buClrTx/>
              <a:buSzTx/>
              <a:buFontTx/>
              <a:buChar char="–"/>
              <a:tabLst>
                <a:tab pos="148590" algn="l"/>
              </a:tabLst>
              <a:defRPr/>
            </a:pPr>
            <a:r>
              <a:rPr kumimoji="0" sz="1600" b="1" i="0" u="none" strike="noStrike" kern="0" cap="none" spc="0" normalizeH="0" baseline="0" noProof="0" dirty="0">
                <a:ln>
                  <a:noFill/>
                </a:ln>
                <a:solidFill>
                  <a:srgbClr val="404040"/>
                </a:solidFill>
                <a:effectLst/>
                <a:uLnTx/>
                <a:uFillTx/>
                <a:latin typeface="Trebuchet MS"/>
                <a:cs typeface="Trebuchet MS"/>
              </a:rPr>
              <a:t>Pour</a:t>
            </a:r>
            <a:r>
              <a:rPr kumimoji="0" sz="1600" b="1" i="0" u="none" strike="noStrike" kern="0" cap="none" spc="-35" normalizeH="0" baseline="0" noProof="0" dirty="0">
                <a:ln>
                  <a:noFill/>
                </a:ln>
                <a:solidFill>
                  <a:srgbClr val="404040"/>
                </a:solidFill>
                <a:effectLst/>
                <a:uLnTx/>
                <a:uFillTx/>
                <a:latin typeface="Trebuchet MS"/>
                <a:cs typeface="Trebuchet MS"/>
              </a:rPr>
              <a:t> </a:t>
            </a:r>
            <a:r>
              <a:rPr kumimoji="0" sz="1600" b="1" i="0" u="none" strike="noStrike" kern="0" cap="none" spc="0" normalizeH="0" baseline="0" noProof="0" dirty="0">
                <a:ln>
                  <a:noFill/>
                </a:ln>
                <a:solidFill>
                  <a:srgbClr val="404040"/>
                </a:solidFill>
                <a:effectLst/>
                <a:uLnTx/>
                <a:uFillTx/>
                <a:latin typeface="Trebuchet MS"/>
                <a:cs typeface="Trebuchet MS"/>
              </a:rPr>
              <a:t>le</a:t>
            </a:r>
            <a:r>
              <a:rPr kumimoji="0" sz="1600" b="1" i="0" u="none" strike="noStrike" kern="0" cap="none" spc="-25" normalizeH="0" baseline="0" noProof="0" dirty="0">
                <a:ln>
                  <a:noFill/>
                </a:ln>
                <a:solidFill>
                  <a:srgbClr val="404040"/>
                </a:solidFill>
                <a:effectLst/>
                <a:uLnTx/>
                <a:uFillTx/>
                <a:latin typeface="Trebuchet MS"/>
                <a:cs typeface="Trebuchet MS"/>
              </a:rPr>
              <a:t> </a:t>
            </a:r>
            <a:r>
              <a:rPr kumimoji="0" sz="1600" b="1" i="0" u="none" strike="noStrike" kern="0" cap="none" spc="0" normalizeH="0" baseline="0" noProof="0" dirty="0">
                <a:ln>
                  <a:noFill/>
                </a:ln>
                <a:solidFill>
                  <a:srgbClr val="404040"/>
                </a:solidFill>
                <a:effectLst/>
                <a:uLnTx/>
                <a:uFillTx/>
                <a:latin typeface="Trebuchet MS"/>
                <a:cs typeface="Trebuchet MS"/>
              </a:rPr>
              <a:t>secteur</a:t>
            </a:r>
            <a:r>
              <a:rPr kumimoji="0" sz="1600" b="1" i="0" u="none" strike="noStrike" kern="0" cap="none" spc="-25" normalizeH="0" baseline="0" noProof="0" dirty="0">
                <a:ln>
                  <a:noFill/>
                </a:ln>
                <a:solidFill>
                  <a:srgbClr val="404040"/>
                </a:solidFill>
                <a:effectLst/>
                <a:uLnTx/>
                <a:uFillTx/>
                <a:latin typeface="Trebuchet MS"/>
                <a:cs typeface="Trebuchet MS"/>
              </a:rPr>
              <a:t> </a:t>
            </a:r>
            <a:r>
              <a:rPr kumimoji="0" sz="1600" b="1" i="0" u="none" strike="noStrike" kern="0" cap="none" spc="0" normalizeH="0" baseline="0" noProof="0" dirty="0">
                <a:ln>
                  <a:noFill/>
                </a:ln>
                <a:solidFill>
                  <a:srgbClr val="404040"/>
                </a:solidFill>
                <a:effectLst/>
                <a:uLnTx/>
                <a:uFillTx/>
                <a:latin typeface="Trebuchet MS"/>
                <a:cs typeface="Trebuchet MS"/>
              </a:rPr>
              <a:t>privé</a:t>
            </a:r>
            <a:r>
              <a:rPr kumimoji="0" sz="1600" b="1" i="0" u="none" strike="noStrike" kern="0" cap="none" spc="-20"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a:t>
            </a:r>
            <a:r>
              <a:rPr kumimoji="0" sz="1600" b="0" i="0" u="none" strike="noStrike" kern="0" cap="none" spc="434"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la</a:t>
            </a:r>
            <a:r>
              <a:rPr kumimoji="0" sz="1600" b="0" i="0" u="none" strike="noStrike" kern="0" cap="none" spc="-20"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pension</a:t>
            </a:r>
            <a:r>
              <a:rPr kumimoji="0" sz="1600" b="0" i="0" u="none" strike="noStrike" kern="0" cap="none" spc="-25"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de</a:t>
            </a:r>
            <a:r>
              <a:rPr kumimoji="0" sz="1600" b="0" i="0" u="none" strike="noStrike" kern="0" cap="none" spc="-25"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base</a:t>
            </a:r>
            <a:r>
              <a:rPr kumimoji="0" sz="1600" b="0" i="0" u="none" strike="noStrike" kern="0" cap="none" spc="-25"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représente</a:t>
            </a:r>
            <a:r>
              <a:rPr kumimoji="0" sz="1600" b="0" i="0" u="none" strike="noStrike" kern="0" cap="none" spc="-25"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50</a:t>
            </a:r>
            <a:r>
              <a:rPr kumimoji="0" sz="1600" b="0" i="0" u="none" strike="noStrike" kern="0" cap="none" spc="-25"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a:t>
            </a:r>
            <a:r>
              <a:rPr kumimoji="0" sz="1600" b="0" i="0" u="none" strike="noStrike" kern="0" cap="none" spc="-20" normalizeH="0" baseline="0" noProof="0" dirty="0">
                <a:ln>
                  <a:noFill/>
                </a:ln>
                <a:solidFill>
                  <a:srgbClr val="404040"/>
                </a:solidFill>
                <a:effectLst/>
                <a:uLnTx/>
                <a:uFillTx/>
                <a:latin typeface="Trebuchet MS"/>
                <a:cs typeface="Trebuchet MS"/>
              </a:rPr>
              <a:t> </a:t>
            </a:r>
            <a:r>
              <a:rPr kumimoji="0" sz="1600" b="0" i="0" u="none" strike="noStrike" kern="0" cap="none" spc="-25" normalizeH="0" baseline="0" noProof="0" dirty="0">
                <a:ln>
                  <a:noFill/>
                </a:ln>
                <a:solidFill>
                  <a:srgbClr val="404040"/>
                </a:solidFill>
                <a:effectLst/>
                <a:uLnTx/>
                <a:uFillTx/>
                <a:latin typeface="Trebuchet MS"/>
                <a:cs typeface="Trebuchet MS"/>
              </a:rPr>
              <a:t>du </a:t>
            </a:r>
            <a:r>
              <a:rPr kumimoji="0" sz="1600" b="0" i="0" u="none" strike="noStrike" kern="0" cap="none" spc="0" normalizeH="0" baseline="0" noProof="0" dirty="0">
                <a:ln>
                  <a:noFill/>
                </a:ln>
                <a:solidFill>
                  <a:srgbClr val="404040"/>
                </a:solidFill>
                <a:effectLst/>
                <a:uLnTx/>
                <a:uFillTx/>
                <a:latin typeface="Trebuchet MS"/>
                <a:cs typeface="Trebuchet MS"/>
              </a:rPr>
              <a:t>salaire</a:t>
            </a:r>
            <a:r>
              <a:rPr kumimoji="0" sz="1600" b="0" i="0" u="none" strike="noStrike" kern="0" cap="none" spc="-25"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moyen</a:t>
            </a:r>
            <a:r>
              <a:rPr kumimoji="0" sz="1600" b="0" i="0" u="none" strike="noStrike" kern="0" cap="none" spc="-15"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des</a:t>
            </a:r>
            <a:r>
              <a:rPr kumimoji="0" sz="1600" b="0" i="0" u="none" strike="noStrike" kern="0" cap="none" spc="-15" normalizeH="0" baseline="0" noProof="0" dirty="0">
                <a:ln>
                  <a:noFill/>
                </a:ln>
                <a:solidFill>
                  <a:srgbClr val="404040"/>
                </a:solidFill>
                <a:effectLst/>
                <a:uLnTx/>
                <a:uFillTx/>
                <a:latin typeface="Trebuchet MS"/>
                <a:cs typeface="Trebuchet MS"/>
              </a:rPr>
              <a:t> </a:t>
            </a:r>
            <a:r>
              <a:rPr kumimoji="0" sz="1600" b="0" i="0" u="none" strike="noStrike" kern="0" cap="none" spc="-10" normalizeH="0" baseline="0" noProof="0" dirty="0">
                <a:ln>
                  <a:noFill/>
                </a:ln>
                <a:solidFill>
                  <a:srgbClr val="404040"/>
                </a:solidFill>
                <a:effectLst/>
                <a:uLnTx/>
                <a:uFillTx/>
                <a:latin typeface="Trebuchet MS"/>
                <a:cs typeface="Trebuchet MS"/>
              </a:rPr>
              <a:t>vingt-</a:t>
            </a:r>
            <a:r>
              <a:rPr kumimoji="0" sz="1600" b="0" i="0" u="none" strike="noStrike" kern="0" cap="none" spc="0" normalizeH="0" baseline="0" noProof="0" dirty="0">
                <a:ln>
                  <a:noFill/>
                </a:ln>
                <a:solidFill>
                  <a:srgbClr val="404040"/>
                </a:solidFill>
                <a:effectLst/>
                <a:uLnTx/>
                <a:uFillTx/>
                <a:latin typeface="Trebuchet MS"/>
                <a:cs typeface="Trebuchet MS"/>
              </a:rPr>
              <a:t>cinq</a:t>
            </a:r>
            <a:r>
              <a:rPr kumimoji="0" sz="1600" b="0" i="0" u="none" strike="noStrike" kern="0" cap="none" spc="-15"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meilleures</a:t>
            </a:r>
            <a:r>
              <a:rPr kumimoji="0" sz="1600" b="0" i="0" u="none" strike="noStrike" kern="0" cap="none" spc="-15"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années</a:t>
            </a:r>
            <a:r>
              <a:rPr kumimoji="0" sz="1600" b="0" i="0" u="none" strike="noStrike" kern="0" cap="none" spc="-15"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a:t>
            </a:r>
            <a:r>
              <a:rPr kumimoji="0" sz="1600" b="0" i="0" u="none" strike="noStrike" kern="0" cap="none" spc="-10" normalizeH="0" baseline="0" noProof="0" dirty="0">
                <a:ln>
                  <a:noFill/>
                </a:ln>
                <a:solidFill>
                  <a:srgbClr val="404040"/>
                </a:solidFill>
                <a:effectLst/>
                <a:uLnTx/>
                <a:uFillTx/>
                <a:latin typeface="Trebuchet MS"/>
                <a:cs typeface="Trebuchet MS"/>
              </a:rPr>
              <a:t> régimes </a:t>
            </a:r>
            <a:r>
              <a:rPr kumimoji="0" sz="1600" b="0" i="0" u="none" strike="noStrike" kern="0" cap="none" spc="0" normalizeH="0" baseline="0" noProof="0" dirty="0">
                <a:ln>
                  <a:noFill/>
                </a:ln>
                <a:solidFill>
                  <a:srgbClr val="404040"/>
                </a:solidFill>
                <a:effectLst/>
                <a:uLnTx/>
                <a:uFillTx/>
                <a:latin typeface="Trebuchet MS"/>
                <a:cs typeface="Trebuchet MS"/>
              </a:rPr>
              <a:t>complémentaires</a:t>
            </a:r>
            <a:r>
              <a:rPr kumimoji="0" sz="1600" b="0" i="0" u="none" strike="noStrike" kern="0" cap="none" spc="-30" normalizeH="0" baseline="0" noProof="0" dirty="0">
                <a:ln>
                  <a:noFill/>
                </a:ln>
                <a:solidFill>
                  <a:srgbClr val="404040"/>
                </a:solidFill>
                <a:effectLst/>
                <a:uLnTx/>
                <a:uFillTx/>
                <a:latin typeface="Trebuchet MS"/>
                <a:cs typeface="Trebuchet MS"/>
              </a:rPr>
              <a:t> </a:t>
            </a:r>
            <a:r>
              <a:rPr kumimoji="0" sz="1600" b="0" i="0" u="none" strike="noStrike" kern="0" cap="none" spc="-10" normalizeH="0" baseline="0" noProof="0" dirty="0">
                <a:ln>
                  <a:noFill/>
                </a:ln>
                <a:solidFill>
                  <a:srgbClr val="404040"/>
                </a:solidFill>
                <a:effectLst/>
                <a:uLnTx/>
                <a:uFillTx/>
                <a:latin typeface="Trebuchet MS"/>
                <a:cs typeface="Trebuchet MS"/>
              </a:rPr>
              <a:t>(Agirc-</a:t>
            </a:r>
            <a:r>
              <a:rPr kumimoji="0" sz="1600" b="0" i="0" u="none" strike="noStrike" kern="0" cap="none" spc="0" normalizeH="0" baseline="0" noProof="0" dirty="0">
                <a:ln>
                  <a:noFill/>
                </a:ln>
                <a:solidFill>
                  <a:srgbClr val="404040"/>
                </a:solidFill>
                <a:effectLst/>
                <a:uLnTx/>
                <a:uFillTx/>
                <a:latin typeface="Trebuchet MS"/>
                <a:cs typeface="Trebuchet MS"/>
              </a:rPr>
              <a:t>Arrco,</a:t>
            </a:r>
            <a:r>
              <a:rPr kumimoji="0" sz="1600" b="0" i="0" u="none" strike="noStrike" kern="0" cap="none" spc="-25"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fusion</a:t>
            </a:r>
            <a:r>
              <a:rPr kumimoji="0" sz="1600" b="0" i="0" u="none" strike="noStrike" kern="0" cap="none" spc="-30"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en</a:t>
            </a:r>
            <a:r>
              <a:rPr kumimoji="0" sz="1600" b="0" i="0" u="none" strike="noStrike" kern="0" cap="none" spc="-25" normalizeH="0" baseline="0" noProof="0" dirty="0">
                <a:ln>
                  <a:noFill/>
                </a:ln>
                <a:solidFill>
                  <a:srgbClr val="404040"/>
                </a:solidFill>
                <a:effectLst/>
                <a:uLnTx/>
                <a:uFillTx/>
                <a:latin typeface="Trebuchet MS"/>
                <a:cs typeface="Trebuchet MS"/>
              </a:rPr>
              <a:t> </a:t>
            </a:r>
            <a:r>
              <a:rPr kumimoji="0" sz="1600" b="0" i="0" u="none" strike="noStrike" kern="0" cap="none" spc="-10" normalizeH="0" baseline="0" noProof="0" dirty="0">
                <a:ln>
                  <a:noFill/>
                </a:ln>
                <a:solidFill>
                  <a:srgbClr val="404040"/>
                </a:solidFill>
                <a:effectLst/>
                <a:uLnTx/>
                <a:uFillTx/>
                <a:latin typeface="Trebuchet MS"/>
                <a:cs typeface="Trebuchet MS"/>
              </a:rPr>
              <a:t>2019).</a:t>
            </a:r>
            <a:endParaRPr kumimoji="0" sz="1600" b="0" i="0" u="none" strike="noStrike" kern="0" cap="none" spc="0" normalizeH="0" baseline="0" noProof="0">
              <a:ln>
                <a:noFill/>
              </a:ln>
              <a:solidFill>
                <a:sysClr val="windowText" lastClr="000000"/>
              </a:solidFill>
              <a:effectLst/>
              <a:uLnTx/>
              <a:uFillTx/>
              <a:latin typeface="Trebuchet MS"/>
              <a:cs typeface="Trebuchet MS"/>
            </a:endParaRPr>
          </a:p>
        </p:txBody>
      </p:sp>
      <p:sp>
        <p:nvSpPr>
          <p:cNvPr id="6" name="object 6"/>
          <p:cNvSpPr txBox="1"/>
          <p:nvPr/>
        </p:nvSpPr>
        <p:spPr>
          <a:xfrm>
            <a:off x="5054656" y="3312165"/>
            <a:ext cx="5885180" cy="1371600"/>
          </a:xfrm>
          <a:prstGeom prst="rect">
            <a:avLst/>
          </a:prstGeom>
        </p:spPr>
        <p:txBody>
          <a:bodyPr vert="horz" wrap="square" lIns="0" tIns="88900" rIns="0" bIns="0" rtlCol="0">
            <a:spAutoFit/>
          </a:bodyPr>
          <a:lstStyle/>
          <a:p>
            <a:pPr marL="12700" marR="0" lvl="0" indent="0" defTabSz="914400" eaLnBrk="1" fontAlgn="auto" latinLnBrk="0" hangingPunct="1">
              <a:lnSpc>
                <a:spcPct val="100000"/>
              </a:lnSpc>
              <a:spcBef>
                <a:spcPts val="700"/>
              </a:spcBef>
              <a:spcAft>
                <a:spcPts val="0"/>
              </a:spcAft>
              <a:buClrTx/>
              <a:buSzTx/>
              <a:buFontTx/>
              <a:buNone/>
              <a:tabLst/>
              <a:defRPr/>
            </a:pPr>
            <a:r>
              <a:rPr kumimoji="0" sz="1600" b="1" i="0" u="sng" strike="noStrike" kern="0" cap="none" spc="0" normalizeH="0" baseline="0" noProof="0" dirty="0">
                <a:ln>
                  <a:noFill/>
                </a:ln>
                <a:solidFill>
                  <a:srgbClr val="404040"/>
                </a:solidFill>
                <a:effectLst/>
                <a:uLnTx/>
                <a:uFill>
                  <a:solidFill>
                    <a:srgbClr val="404040"/>
                  </a:solidFill>
                </a:uFill>
                <a:latin typeface="Trebuchet MS"/>
                <a:cs typeface="Trebuchet MS"/>
              </a:rPr>
              <a:t>2</a:t>
            </a:r>
            <a:r>
              <a:rPr kumimoji="0" sz="1600" b="1" i="0" u="sng" strike="noStrike" kern="0" cap="none" spc="-25" normalizeH="0" baseline="0" noProof="0" dirty="0">
                <a:ln>
                  <a:noFill/>
                </a:ln>
                <a:solidFill>
                  <a:srgbClr val="404040"/>
                </a:solidFill>
                <a:effectLst/>
                <a:uLnTx/>
                <a:uFill>
                  <a:solidFill>
                    <a:srgbClr val="404040"/>
                  </a:solidFill>
                </a:uFill>
                <a:latin typeface="Trebuchet MS"/>
                <a:cs typeface="Trebuchet MS"/>
              </a:rPr>
              <a:t> </a:t>
            </a:r>
            <a:r>
              <a:rPr kumimoji="0" sz="1600" b="1" i="0" u="sng" strike="noStrike" kern="0" cap="none" spc="0" normalizeH="0" baseline="0" noProof="0" dirty="0">
                <a:ln>
                  <a:noFill/>
                </a:ln>
                <a:solidFill>
                  <a:srgbClr val="404040"/>
                </a:solidFill>
                <a:effectLst/>
                <a:uLnTx/>
                <a:uFill>
                  <a:solidFill>
                    <a:srgbClr val="404040"/>
                  </a:solidFill>
                </a:uFill>
                <a:latin typeface="Trebuchet MS"/>
                <a:cs typeface="Trebuchet MS"/>
              </a:rPr>
              <a:t>types</a:t>
            </a:r>
            <a:r>
              <a:rPr kumimoji="0" sz="1600" b="1" i="0" u="sng" strike="noStrike" kern="0" cap="none" spc="-10" normalizeH="0" baseline="0" noProof="0" dirty="0">
                <a:ln>
                  <a:noFill/>
                </a:ln>
                <a:solidFill>
                  <a:srgbClr val="404040"/>
                </a:solidFill>
                <a:effectLst/>
                <a:uLnTx/>
                <a:uFill>
                  <a:solidFill>
                    <a:srgbClr val="404040"/>
                  </a:solidFill>
                </a:uFill>
                <a:latin typeface="Trebuchet MS"/>
                <a:cs typeface="Trebuchet MS"/>
              </a:rPr>
              <a:t> </a:t>
            </a:r>
            <a:r>
              <a:rPr kumimoji="0" sz="1600" b="1" i="0" u="sng" strike="noStrike" kern="0" cap="none" spc="0" normalizeH="0" baseline="0" noProof="0" dirty="0">
                <a:ln>
                  <a:noFill/>
                </a:ln>
                <a:solidFill>
                  <a:srgbClr val="404040"/>
                </a:solidFill>
                <a:effectLst/>
                <a:uLnTx/>
                <a:uFill>
                  <a:solidFill>
                    <a:srgbClr val="404040"/>
                  </a:solidFill>
                </a:uFill>
                <a:latin typeface="Trebuchet MS"/>
                <a:cs typeface="Trebuchet MS"/>
              </a:rPr>
              <a:t>de</a:t>
            </a:r>
            <a:r>
              <a:rPr kumimoji="0" sz="1600" b="1" i="0" u="sng" strike="noStrike" kern="0" cap="none" spc="-10" normalizeH="0" baseline="0" noProof="0" dirty="0">
                <a:ln>
                  <a:noFill/>
                </a:ln>
                <a:solidFill>
                  <a:srgbClr val="404040"/>
                </a:solidFill>
                <a:effectLst/>
                <a:uLnTx/>
                <a:uFill>
                  <a:solidFill>
                    <a:srgbClr val="404040"/>
                  </a:solidFill>
                </a:uFill>
                <a:latin typeface="Trebuchet MS"/>
                <a:cs typeface="Trebuchet MS"/>
              </a:rPr>
              <a:t> </a:t>
            </a:r>
            <a:r>
              <a:rPr kumimoji="0" sz="1600" b="1" i="0" u="sng" strike="noStrike" kern="0" cap="none" spc="0" normalizeH="0" baseline="0" noProof="0" dirty="0">
                <a:ln>
                  <a:noFill/>
                </a:ln>
                <a:solidFill>
                  <a:srgbClr val="404040"/>
                </a:solidFill>
                <a:effectLst/>
                <a:uLnTx/>
                <a:uFill>
                  <a:solidFill>
                    <a:srgbClr val="404040"/>
                  </a:solidFill>
                </a:uFill>
                <a:latin typeface="Trebuchet MS"/>
                <a:cs typeface="Trebuchet MS"/>
              </a:rPr>
              <a:t>périodes</a:t>
            </a:r>
            <a:r>
              <a:rPr kumimoji="0" sz="1600" b="1" i="0" u="sng" strike="noStrike" kern="0" cap="none" spc="-10" normalizeH="0" baseline="0" noProof="0" dirty="0">
                <a:ln>
                  <a:noFill/>
                </a:ln>
                <a:solidFill>
                  <a:srgbClr val="404040"/>
                </a:solidFill>
                <a:effectLst/>
                <a:uLnTx/>
                <a:uFill>
                  <a:solidFill>
                    <a:srgbClr val="404040"/>
                  </a:solidFill>
                </a:uFill>
                <a:latin typeface="Trebuchet MS"/>
                <a:cs typeface="Trebuchet MS"/>
              </a:rPr>
              <a:t> </a:t>
            </a:r>
            <a:r>
              <a:rPr kumimoji="0" sz="1600" b="1" i="0" u="sng" strike="noStrike" kern="0" cap="none" spc="0" normalizeH="0" baseline="0" noProof="0" dirty="0">
                <a:ln>
                  <a:noFill/>
                </a:ln>
                <a:solidFill>
                  <a:srgbClr val="404040"/>
                </a:solidFill>
                <a:effectLst/>
                <a:uLnTx/>
                <a:uFill>
                  <a:solidFill>
                    <a:srgbClr val="404040"/>
                  </a:solidFill>
                </a:uFill>
                <a:latin typeface="Trebuchet MS"/>
                <a:cs typeface="Trebuchet MS"/>
              </a:rPr>
              <a:t>prises</a:t>
            </a:r>
            <a:r>
              <a:rPr kumimoji="0" sz="1600" b="1" i="0" u="sng" strike="noStrike" kern="0" cap="none" spc="-10" normalizeH="0" baseline="0" noProof="0" dirty="0">
                <a:ln>
                  <a:noFill/>
                </a:ln>
                <a:solidFill>
                  <a:srgbClr val="404040"/>
                </a:solidFill>
                <a:effectLst/>
                <a:uLnTx/>
                <a:uFill>
                  <a:solidFill>
                    <a:srgbClr val="404040"/>
                  </a:solidFill>
                </a:uFill>
                <a:latin typeface="Trebuchet MS"/>
                <a:cs typeface="Trebuchet MS"/>
              </a:rPr>
              <a:t> </a:t>
            </a:r>
            <a:r>
              <a:rPr kumimoji="0" sz="1600" b="1" i="0" u="sng" strike="noStrike" kern="0" cap="none" spc="0" normalizeH="0" baseline="0" noProof="0" dirty="0">
                <a:ln>
                  <a:noFill/>
                </a:ln>
                <a:solidFill>
                  <a:srgbClr val="404040"/>
                </a:solidFill>
                <a:effectLst/>
                <a:uLnTx/>
                <a:uFill>
                  <a:solidFill>
                    <a:srgbClr val="404040"/>
                  </a:solidFill>
                </a:uFill>
                <a:latin typeface="Trebuchet MS"/>
                <a:cs typeface="Trebuchet MS"/>
              </a:rPr>
              <a:t>en</a:t>
            </a:r>
            <a:r>
              <a:rPr kumimoji="0" sz="1600" b="1" i="0" u="sng" strike="noStrike" kern="0" cap="none" spc="-10" normalizeH="0" baseline="0" noProof="0" dirty="0">
                <a:ln>
                  <a:noFill/>
                </a:ln>
                <a:solidFill>
                  <a:srgbClr val="404040"/>
                </a:solidFill>
                <a:effectLst/>
                <a:uLnTx/>
                <a:uFill>
                  <a:solidFill>
                    <a:srgbClr val="404040"/>
                  </a:solidFill>
                </a:uFill>
                <a:latin typeface="Trebuchet MS"/>
                <a:cs typeface="Trebuchet MS"/>
              </a:rPr>
              <a:t> </a:t>
            </a:r>
            <a:r>
              <a:rPr kumimoji="0" sz="1600" b="1" i="0" u="sng" strike="noStrike" kern="0" cap="none" spc="0" normalizeH="0" baseline="0" noProof="0" dirty="0">
                <a:ln>
                  <a:noFill/>
                </a:ln>
                <a:solidFill>
                  <a:srgbClr val="404040"/>
                </a:solidFill>
                <a:effectLst/>
                <a:uLnTx/>
                <a:uFill>
                  <a:solidFill>
                    <a:srgbClr val="404040"/>
                  </a:solidFill>
                </a:uFill>
                <a:latin typeface="Trebuchet MS"/>
                <a:cs typeface="Trebuchet MS"/>
              </a:rPr>
              <a:t>compte</a:t>
            </a:r>
            <a:r>
              <a:rPr kumimoji="0" sz="1600" b="1" i="0" u="sng" strike="noStrike" kern="0" cap="none" spc="-10" normalizeH="0" baseline="0" noProof="0" dirty="0">
                <a:ln>
                  <a:noFill/>
                </a:ln>
                <a:solidFill>
                  <a:srgbClr val="404040"/>
                </a:solidFill>
                <a:effectLst/>
                <a:uLnTx/>
                <a:uFill>
                  <a:solidFill>
                    <a:srgbClr val="404040"/>
                  </a:solidFill>
                </a:uFill>
                <a:latin typeface="Trebuchet MS"/>
                <a:cs typeface="Trebuchet MS"/>
              </a:rPr>
              <a:t> </a:t>
            </a:r>
            <a:r>
              <a:rPr kumimoji="0" sz="1600" b="1" i="0" u="sng" strike="noStrike" kern="0" cap="none" spc="0" normalizeH="0" baseline="0" noProof="0" dirty="0">
                <a:ln>
                  <a:noFill/>
                </a:ln>
                <a:solidFill>
                  <a:srgbClr val="404040"/>
                </a:solidFill>
                <a:effectLst/>
                <a:uLnTx/>
                <a:uFill>
                  <a:solidFill>
                    <a:srgbClr val="404040"/>
                  </a:solidFill>
                </a:uFill>
                <a:latin typeface="Trebuchet MS"/>
                <a:cs typeface="Trebuchet MS"/>
              </a:rPr>
              <a:t>pour</a:t>
            </a:r>
            <a:r>
              <a:rPr kumimoji="0" sz="1600" b="1" i="0" u="sng" strike="noStrike" kern="0" cap="none" spc="-10" normalizeH="0" baseline="0" noProof="0" dirty="0">
                <a:ln>
                  <a:noFill/>
                </a:ln>
                <a:solidFill>
                  <a:srgbClr val="404040"/>
                </a:solidFill>
                <a:effectLst/>
                <a:uLnTx/>
                <a:uFill>
                  <a:solidFill>
                    <a:srgbClr val="404040"/>
                  </a:solidFill>
                </a:uFill>
                <a:latin typeface="Trebuchet MS"/>
                <a:cs typeface="Trebuchet MS"/>
              </a:rPr>
              <a:t> </a:t>
            </a:r>
            <a:r>
              <a:rPr kumimoji="0" sz="1600" b="1" i="0" u="sng" strike="noStrike" kern="0" cap="none" spc="0" normalizeH="0" baseline="0" noProof="0" dirty="0">
                <a:ln>
                  <a:noFill/>
                </a:ln>
                <a:solidFill>
                  <a:srgbClr val="404040"/>
                </a:solidFill>
                <a:effectLst/>
                <a:uLnTx/>
                <a:uFill>
                  <a:solidFill>
                    <a:srgbClr val="404040"/>
                  </a:solidFill>
                </a:uFill>
                <a:latin typeface="Trebuchet MS"/>
                <a:cs typeface="Trebuchet MS"/>
              </a:rPr>
              <a:t>la</a:t>
            </a:r>
            <a:r>
              <a:rPr kumimoji="0" sz="1600" b="1" i="0" u="sng" strike="noStrike" kern="0" cap="none" spc="-10" normalizeH="0" baseline="0" noProof="0" dirty="0">
                <a:ln>
                  <a:noFill/>
                </a:ln>
                <a:solidFill>
                  <a:srgbClr val="404040"/>
                </a:solidFill>
                <a:effectLst/>
                <a:uLnTx/>
                <a:uFill>
                  <a:solidFill>
                    <a:srgbClr val="404040"/>
                  </a:solidFill>
                </a:uFill>
                <a:latin typeface="Trebuchet MS"/>
                <a:cs typeface="Trebuchet MS"/>
              </a:rPr>
              <a:t> retraite</a:t>
            </a:r>
            <a:endParaRPr kumimoji="0" sz="1600" b="0" i="0" u="none" strike="noStrike" kern="0" cap="none" spc="0" normalizeH="0" baseline="0" noProof="0" dirty="0">
              <a:ln>
                <a:noFill/>
              </a:ln>
              <a:solidFill>
                <a:sysClr val="windowText" lastClr="000000"/>
              </a:solidFill>
              <a:effectLst/>
              <a:uLnTx/>
              <a:uFillTx/>
              <a:latin typeface="Trebuchet MS"/>
              <a:cs typeface="Trebuchet MS"/>
            </a:endParaRPr>
          </a:p>
          <a:p>
            <a:pPr marL="147955" marR="0" lvl="0" indent="-135890" defTabSz="914400" eaLnBrk="1" fontAlgn="auto" latinLnBrk="0" hangingPunct="1">
              <a:lnSpc>
                <a:spcPct val="100000"/>
              </a:lnSpc>
              <a:spcBef>
                <a:spcPts val="600"/>
              </a:spcBef>
              <a:spcAft>
                <a:spcPts val="0"/>
              </a:spcAft>
              <a:buClrTx/>
              <a:buSzTx/>
              <a:buFontTx/>
              <a:buChar char="–"/>
              <a:tabLst>
                <a:tab pos="148590" algn="l"/>
              </a:tabLst>
              <a:defRPr/>
            </a:pPr>
            <a:r>
              <a:rPr kumimoji="0" sz="1600" b="1" i="0" u="none" strike="noStrike" kern="0" cap="none" spc="0" normalizeH="0" baseline="0" noProof="0" dirty="0">
                <a:ln>
                  <a:noFill/>
                </a:ln>
                <a:solidFill>
                  <a:srgbClr val="404040"/>
                </a:solidFill>
                <a:effectLst/>
                <a:uLnTx/>
                <a:uFillTx/>
                <a:latin typeface="Trebuchet MS"/>
                <a:cs typeface="Trebuchet MS"/>
              </a:rPr>
              <a:t>Périodes</a:t>
            </a:r>
            <a:r>
              <a:rPr kumimoji="0" sz="1600" b="1" i="0" u="none" strike="noStrike" kern="0" cap="none" spc="-50" normalizeH="0" baseline="0" noProof="0" dirty="0">
                <a:ln>
                  <a:noFill/>
                </a:ln>
                <a:solidFill>
                  <a:srgbClr val="404040"/>
                </a:solidFill>
                <a:effectLst/>
                <a:uLnTx/>
                <a:uFillTx/>
                <a:latin typeface="Trebuchet MS"/>
                <a:cs typeface="Trebuchet MS"/>
              </a:rPr>
              <a:t> </a:t>
            </a:r>
            <a:r>
              <a:rPr kumimoji="0" sz="1600" b="1" i="0" u="none" strike="noStrike" kern="0" cap="none" spc="0" normalizeH="0" baseline="0" noProof="0" dirty="0">
                <a:ln>
                  <a:noFill/>
                </a:ln>
                <a:solidFill>
                  <a:srgbClr val="404040"/>
                </a:solidFill>
                <a:effectLst/>
                <a:uLnTx/>
                <a:uFillTx/>
                <a:latin typeface="Trebuchet MS"/>
                <a:cs typeface="Trebuchet MS"/>
              </a:rPr>
              <a:t>cotisées</a:t>
            </a:r>
            <a:r>
              <a:rPr kumimoji="0" sz="1600" b="1" i="0" u="none" strike="noStrike" kern="0" cap="none" spc="-35"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a:t>
            </a:r>
            <a:r>
              <a:rPr kumimoji="0" sz="1600" b="0" i="0" u="none" strike="noStrike" kern="0" cap="none" spc="-40"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salaires,</a:t>
            </a:r>
            <a:r>
              <a:rPr kumimoji="0" sz="1600" b="0" i="0" u="none" strike="noStrike" kern="0" cap="none" spc="-40"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prestations</a:t>
            </a:r>
            <a:r>
              <a:rPr kumimoji="0" sz="1600" b="0" i="0" u="none" strike="noStrike" kern="0" cap="none" spc="-40"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familiales</a:t>
            </a:r>
            <a:r>
              <a:rPr kumimoji="0" sz="1600" b="0" i="0" u="none" strike="noStrike" kern="0" cap="none" spc="-35" normalizeH="0" baseline="0" noProof="0" dirty="0">
                <a:ln>
                  <a:noFill/>
                </a:ln>
                <a:solidFill>
                  <a:srgbClr val="404040"/>
                </a:solidFill>
                <a:effectLst/>
                <a:uLnTx/>
                <a:uFillTx/>
                <a:latin typeface="Trebuchet MS"/>
                <a:cs typeface="Trebuchet MS"/>
              </a:rPr>
              <a:t> </a:t>
            </a:r>
            <a:r>
              <a:rPr kumimoji="0" sz="1600" b="0" i="0" u="none" strike="noStrike" kern="0" cap="none" spc="-10" normalizeH="0" baseline="0" noProof="0" dirty="0">
                <a:ln>
                  <a:noFill/>
                </a:ln>
                <a:solidFill>
                  <a:srgbClr val="404040"/>
                </a:solidFill>
                <a:effectLst/>
                <a:uLnTx/>
                <a:uFillTx/>
                <a:latin typeface="Trebuchet MS"/>
                <a:cs typeface="Trebuchet MS"/>
              </a:rPr>
              <a:t>(AVPF).</a:t>
            </a:r>
            <a:endParaRPr kumimoji="0" sz="1600" b="0" i="0" u="none" strike="noStrike" kern="0" cap="none" spc="0" normalizeH="0" baseline="0" noProof="0" dirty="0">
              <a:ln>
                <a:noFill/>
              </a:ln>
              <a:solidFill>
                <a:sysClr val="windowText" lastClr="000000"/>
              </a:solidFill>
              <a:effectLst/>
              <a:uLnTx/>
              <a:uFillTx/>
              <a:latin typeface="Trebuchet MS"/>
              <a:cs typeface="Trebuchet MS"/>
            </a:endParaRPr>
          </a:p>
          <a:p>
            <a:pPr marL="12700" marR="5080" lvl="0" indent="0" defTabSz="914400" eaLnBrk="1" fontAlgn="auto" latinLnBrk="0" hangingPunct="1">
              <a:lnSpc>
                <a:spcPct val="79200"/>
              </a:lnSpc>
              <a:spcBef>
                <a:spcPts val="1000"/>
              </a:spcBef>
              <a:spcAft>
                <a:spcPts val="0"/>
              </a:spcAft>
              <a:buClrTx/>
              <a:buSzTx/>
              <a:buFontTx/>
              <a:buChar char="–"/>
              <a:tabLst>
                <a:tab pos="148590" algn="l"/>
              </a:tabLst>
              <a:defRPr/>
            </a:pPr>
            <a:r>
              <a:rPr kumimoji="0" sz="1600" b="1" i="0" u="none" strike="noStrike" kern="0" cap="none" spc="0" normalizeH="0" baseline="0" noProof="0" dirty="0">
                <a:ln>
                  <a:noFill/>
                </a:ln>
                <a:solidFill>
                  <a:srgbClr val="404040"/>
                </a:solidFill>
                <a:effectLst/>
                <a:uLnTx/>
                <a:uFillTx/>
                <a:latin typeface="Trebuchet MS"/>
                <a:cs typeface="Trebuchet MS"/>
              </a:rPr>
              <a:t>Périodes</a:t>
            </a:r>
            <a:r>
              <a:rPr kumimoji="0" sz="1600" b="1" i="0" u="none" strike="noStrike" kern="0" cap="none" spc="-35" normalizeH="0" baseline="0" noProof="0" dirty="0">
                <a:ln>
                  <a:noFill/>
                </a:ln>
                <a:solidFill>
                  <a:srgbClr val="404040"/>
                </a:solidFill>
                <a:effectLst/>
                <a:uLnTx/>
                <a:uFillTx/>
                <a:latin typeface="Trebuchet MS"/>
                <a:cs typeface="Trebuchet MS"/>
              </a:rPr>
              <a:t> </a:t>
            </a:r>
            <a:r>
              <a:rPr kumimoji="0" sz="1600" b="1" i="0" u="none" strike="noStrike" kern="0" cap="none" spc="0" normalizeH="0" baseline="0" noProof="0" dirty="0">
                <a:ln>
                  <a:noFill/>
                </a:ln>
                <a:solidFill>
                  <a:srgbClr val="404040"/>
                </a:solidFill>
                <a:effectLst/>
                <a:uLnTx/>
                <a:uFillTx/>
                <a:latin typeface="Trebuchet MS"/>
                <a:cs typeface="Trebuchet MS"/>
              </a:rPr>
              <a:t>assimilées</a:t>
            </a:r>
            <a:r>
              <a:rPr kumimoji="0" sz="1600" b="1" i="0" u="none" strike="noStrike" kern="0" cap="none" spc="-25"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a:t>
            </a:r>
            <a:r>
              <a:rPr kumimoji="0" sz="1600" b="0" i="0" u="none" strike="noStrike" kern="0" cap="none" spc="-35"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maladie,</a:t>
            </a:r>
            <a:r>
              <a:rPr kumimoji="0" sz="1600" b="0" i="0" u="none" strike="noStrike" kern="0" cap="none" spc="-30"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maternité,</a:t>
            </a:r>
            <a:r>
              <a:rPr kumimoji="0" sz="1600" b="0" i="0" u="none" strike="noStrike" kern="0" cap="none" spc="-35"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accident</a:t>
            </a:r>
            <a:r>
              <a:rPr kumimoji="0" sz="1600" b="0" i="0" u="none" strike="noStrike" kern="0" cap="none" spc="-35"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de</a:t>
            </a:r>
            <a:r>
              <a:rPr kumimoji="0" sz="1600" b="0" i="0" u="none" strike="noStrike" kern="0" cap="none" spc="-30" normalizeH="0" baseline="0" noProof="0" dirty="0">
                <a:ln>
                  <a:noFill/>
                </a:ln>
                <a:solidFill>
                  <a:srgbClr val="404040"/>
                </a:solidFill>
                <a:effectLst/>
                <a:uLnTx/>
                <a:uFillTx/>
                <a:latin typeface="Trebuchet MS"/>
                <a:cs typeface="Trebuchet MS"/>
              </a:rPr>
              <a:t> </a:t>
            </a:r>
            <a:r>
              <a:rPr kumimoji="0" sz="1600" b="0" i="0" u="none" strike="noStrike" kern="0" cap="none" spc="-10" normalizeH="0" baseline="0" noProof="0" dirty="0">
                <a:ln>
                  <a:noFill/>
                </a:ln>
                <a:solidFill>
                  <a:srgbClr val="404040"/>
                </a:solidFill>
                <a:effectLst/>
                <a:uLnTx/>
                <a:uFillTx/>
                <a:latin typeface="Trebuchet MS"/>
                <a:cs typeface="Trebuchet MS"/>
              </a:rPr>
              <a:t>travail, </a:t>
            </a:r>
            <a:r>
              <a:rPr kumimoji="0" sz="1600" b="0" i="0" u="none" strike="noStrike" kern="0" cap="none" spc="0" normalizeH="0" baseline="0" noProof="0" dirty="0">
                <a:ln>
                  <a:noFill/>
                </a:ln>
                <a:solidFill>
                  <a:srgbClr val="404040"/>
                </a:solidFill>
                <a:effectLst/>
                <a:uLnTx/>
                <a:uFillTx/>
                <a:latin typeface="Trebuchet MS"/>
                <a:cs typeface="Trebuchet MS"/>
              </a:rPr>
              <a:t>maladie</a:t>
            </a:r>
            <a:r>
              <a:rPr kumimoji="0" sz="1600" b="0" i="0" u="none" strike="noStrike" kern="0" cap="none" spc="-50"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professionnelle,</a:t>
            </a:r>
            <a:r>
              <a:rPr kumimoji="0" sz="1600" b="0" i="0" u="none" strike="noStrike" kern="0" cap="none" spc="-45"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chômage,</a:t>
            </a:r>
            <a:r>
              <a:rPr kumimoji="0" sz="1600" b="0" i="0" u="none" strike="noStrike" kern="0" cap="none" spc="-45"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invalidité,</a:t>
            </a:r>
            <a:r>
              <a:rPr kumimoji="0" sz="1600" b="0" i="0" u="none" strike="noStrike" kern="0" cap="none" spc="-45" normalizeH="0" baseline="0" noProof="0" dirty="0">
                <a:ln>
                  <a:noFill/>
                </a:ln>
                <a:solidFill>
                  <a:srgbClr val="404040"/>
                </a:solidFill>
                <a:effectLst/>
                <a:uLnTx/>
                <a:uFillTx/>
                <a:latin typeface="Trebuchet MS"/>
                <a:cs typeface="Trebuchet MS"/>
              </a:rPr>
              <a:t> </a:t>
            </a:r>
            <a:r>
              <a:rPr kumimoji="0" sz="1600" b="0" i="0" u="none" strike="noStrike" kern="0" cap="none" spc="0" normalizeH="0" baseline="0" noProof="0" dirty="0">
                <a:ln>
                  <a:noFill/>
                </a:ln>
                <a:solidFill>
                  <a:srgbClr val="404040"/>
                </a:solidFill>
                <a:effectLst/>
                <a:uLnTx/>
                <a:uFillTx/>
                <a:latin typeface="Trebuchet MS"/>
                <a:cs typeface="Trebuchet MS"/>
              </a:rPr>
              <a:t>service</a:t>
            </a:r>
            <a:r>
              <a:rPr kumimoji="0" sz="1600" b="0" i="0" u="none" strike="noStrike" kern="0" cap="none" spc="-45" normalizeH="0" baseline="0" noProof="0" dirty="0">
                <a:ln>
                  <a:noFill/>
                </a:ln>
                <a:solidFill>
                  <a:srgbClr val="404040"/>
                </a:solidFill>
                <a:effectLst/>
                <a:uLnTx/>
                <a:uFillTx/>
                <a:latin typeface="Trebuchet MS"/>
                <a:cs typeface="Trebuchet MS"/>
              </a:rPr>
              <a:t> </a:t>
            </a:r>
            <a:r>
              <a:rPr kumimoji="0" sz="1600" b="0" i="0" u="none" strike="noStrike" kern="0" cap="none" spc="-10" normalizeH="0" baseline="0" noProof="0" dirty="0">
                <a:ln>
                  <a:noFill/>
                </a:ln>
                <a:solidFill>
                  <a:srgbClr val="404040"/>
                </a:solidFill>
                <a:effectLst/>
                <a:uLnTx/>
                <a:uFillTx/>
                <a:latin typeface="Trebuchet MS"/>
                <a:cs typeface="Trebuchet MS"/>
              </a:rPr>
              <a:t>militaire, </a:t>
            </a:r>
            <a:r>
              <a:rPr kumimoji="0" sz="1600" b="0" i="0" u="none" strike="noStrike" kern="0" cap="none" spc="-20" normalizeH="0" baseline="0" noProof="0" dirty="0">
                <a:ln>
                  <a:noFill/>
                </a:ln>
                <a:solidFill>
                  <a:srgbClr val="404040"/>
                </a:solidFill>
                <a:effectLst/>
                <a:uLnTx/>
                <a:uFillTx/>
                <a:latin typeface="Trebuchet MS"/>
                <a:cs typeface="Trebuchet MS"/>
              </a:rPr>
              <a:t>etc.</a:t>
            </a:r>
            <a:endParaRPr kumimoji="0" sz="1600" b="0" i="0" u="none" strike="noStrike" kern="0" cap="none" spc="0" normalizeH="0" baseline="0" noProof="0" dirty="0">
              <a:ln>
                <a:noFill/>
              </a:ln>
              <a:solidFill>
                <a:sysClr val="windowText" lastClr="000000"/>
              </a:solidFill>
              <a:effectLst/>
              <a:uLnTx/>
              <a:uFillTx/>
              <a:latin typeface="Trebuchet MS"/>
              <a:cs typeface="Trebuchet MS"/>
            </a:endParaRPr>
          </a:p>
        </p:txBody>
      </p:sp>
      <p:sp>
        <p:nvSpPr>
          <p:cNvPr id="7" name="object 7"/>
          <p:cNvSpPr txBox="1">
            <a:spLocks noGrp="1"/>
          </p:cNvSpPr>
          <p:nvPr>
            <p:ph type="title"/>
          </p:nvPr>
        </p:nvSpPr>
        <p:spPr>
          <a:xfrm>
            <a:off x="1631172" y="1028217"/>
            <a:ext cx="1906905" cy="1231900"/>
          </a:xfrm>
          <a:prstGeom prst="rect">
            <a:avLst/>
          </a:prstGeom>
        </p:spPr>
        <p:txBody>
          <a:bodyPr vert="horz" wrap="square" lIns="0" tIns="38100" rIns="0" bIns="0" rtlCol="0">
            <a:spAutoFit/>
          </a:bodyPr>
          <a:lstStyle/>
          <a:p>
            <a:pPr marL="254635" marR="5080" indent="-242570">
              <a:lnSpc>
                <a:spcPts val="4700"/>
              </a:lnSpc>
              <a:spcBef>
                <a:spcPts val="300"/>
              </a:spcBef>
            </a:pPr>
            <a:r>
              <a:rPr sz="4000" b="1" spc="-114" dirty="0">
                <a:solidFill>
                  <a:srgbClr val="FF0000"/>
                </a:solidFill>
                <a:latin typeface="Trebuchet MS"/>
                <a:cs typeface="Trebuchet MS"/>
              </a:rPr>
              <a:t>Système </a:t>
            </a:r>
            <a:r>
              <a:rPr sz="4000" b="1" spc="-10" dirty="0">
                <a:solidFill>
                  <a:srgbClr val="FF0000"/>
                </a:solidFill>
                <a:latin typeface="Trebuchet MS"/>
                <a:cs typeface="Trebuchet MS"/>
              </a:rPr>
              <a:t>actuel</a:t>
            </a:r>
            <a:endParaRPr sz="4000" dirty="0">
              <a:latin typeface="Trebuchet MS"/>
              <a:cs typeface="Trebuchet MS"/>
            </a:endParaRPr>
          </a:p>
        </p:txBody>
      </p:sp>
      <p:sp>
        <p:nvSpPr>
          <p:cNvPr id="8" name="object 8"/>
          <p:cNvSpPr txBox="1"/>
          <p:nvPr/>
        </p:nvSpPr>
        <p:spPr>
          <a:xfrm>
            <a:off x="993319" y="2818917"/>
            <a:ext cx="3198495" cy="2425700"/>
          </a:xfrm>
          <a:prstGeom prst="rect">
            <a:avLst/>
          </a:prstGeom>
        </p:spPr>
        <p:txBody>
          <a:bodyPr vert="horz" wrap="square" lIns="0" tIns="38100" rIns="0" bIns="0" rtlCol="0">
            <a:spAutoFit/>
          </a:bodyPr>
          <a:lstStyle/>
          <a:p>
            <a:pPr marL="12700" marR="5080" lvl="0" indent="138430" algn="ctr" defTabSz="914400" eaLnBrk="1" fontAlgn="auto" latinLnBrk="0" hangingPunct="1">
              <a:lnSpc>
                <a:spcPts val="4700"/>
              </a:lnSpc>
              <a:spcBef>
                <a:spcPts val="300"/>
              </a:spcBef>
              <a:spcAft>
                <a:spcPts val="0"/>
              </a:spcAft>
              <a:buClrTx/>
              <a:buSzTx/>
              <a:buFontTx/>
              <a:buNone/>
              <a:tabLst/>
              <a:defRPr/>
            </a:pPr>
            <a:r>
              <a:rPr kumimoji="0" sz="4000" b="0" i="1" u="none" strike="noStrike" kern="0" cap="none" spc="-590" normalizeH="0" baseline="0" noProof="0" dirty="0">
                <a:ln>
                  <a:noFill/>
                </a:ln>
                <a:solidFill>
                  <a:srgbClr val="FF0000"/>
                </a:solidFill>
                <a:effectLst/>
                <a:uLnTx/>
                <a:uFillTx/>
                <a:latin typeface="Trebuchet MS"/>
                <a:cs typeface="Trebuchet MS"/>
              </a:rPr>
              <a:t>T</a:t>
            </a:r>
            <a:r>
              <a:rPr kumimoji="0" sz="4000" b="0" i="1" u="none" strike="noStrike" kern="0" cap="none" spc="-100" normalizeH="0" baseline="0" noProof="0" dirty="0">
                <a:ln>
                  <a:noFill/>
                </a:ln>
                <a:solidFill>
                  <a:srgbClr val="FF0000"/>
                </a:solidFill>
                <a:effectLst/>
                <a:uLnTx/>
                <a:uFillTx/>
                <a:latin typeface="Trebuchet MS"/>
                <a:cs typeface="Trebuchet MS"/>
              </a:rPr>
              <a:t>au</a:t>
            </a:r>
            <a:r>
              <a:rPr kumimoji="0" sz="4000" b="0" i="1" u="none" strike="noStrike" kern="0" cap="none" spc="0" normalizeH="0" baseline="0" noProof="0" dirty="0">
                <a:ln>
                  <a:noFill/>
                </a:ln>
                <a:solidFill>
                  <a:srgbClr val="FF0000"/>
                </a:solidFill>
                <a:effectLst/>
                <a:uLnTx/>
                <a:uFillTx/>
                <a:latin typeface="Trebuchet MS"/>
                <a:cs typeface="Trebuchet MS"/>
              </a:rPr>
              <a:t>x</a:t>
            </a:r>
            <a:r>
              <a:rPr kumimoji="0" sz="4000" b="0" i="1" u="none" strike="noStrike" kern="0" cap="none" spc="-215" normalizeH="0" baseline="0" noProof="0" dirty="0">
                <a:ln>
                  <a:noFill/>
                </a:ln>
                <a:solidFill>
                  <a:srgbClr val="FF0000"/>
                </a:solidFill>
                <a:effectLst/>
                <a:uLnTx/>
                <a:uFillTx/>
                <a:latin typeface="Trebuchet MS"/>
                <a:cs typeface="Trebuchet MS"/>
              </a:rPr>
              <a:t> </a:t>
            </a:r>
            <a:r>
              <a:rPr kumimoji="0" sz="4000" b="0" i="1" u="none" strike="noStrike" kern="0" cap="none" spc="-25" normalizeH="0" baseline="0" noProof="0" dirty="0">
                <a:ln>
                  <a:noFill/>
                </a:ln>
                <a:solidFill>
                  <a:srgbClr val="FF0000"/>
                </a:solidFill>
                <a:effectLst/>
                <a:uLnTx/>
                <a:uFillTx/>
                <a:latin typeface="Trebuchet MS"/>
                <a:cs typeface="Trebuchet MS"/>
              </a:rPr>
              <a:t>de </a:t>
            </a:r>
            <a:r>
              <a:rPr kumimoji="0" sz="4000" b="0" i="1" u="none" strike="noStrike" kern="0" cap="none" spc="-100" normalizeH="0" baseline="0" noProof="0" dirty="0">
                <a:ln>
                  <a:noFill/>
                </a:ln>
                <a:solidFill>
                  <a:srgbClr val="FF0000"/>
                </a:solidFill>
                <a:effectLst/>
                <a:uLnTx/>
                <a:uFillTx/>
                <a:latin typeface="Trebuchet MS"/>
                <a:cs typeface="Trebuchet MS"/>
              </a:rPr>
              <a:t>remplacement </a:t>
            </a:r>
            <a:r>
              <a:rPr kumimoji="0" sz="4000" b="0" i="1" u="none" strike="noStrike" kern="0" cap="none" spc="0" normalizeH="0" baseline="0" noProof="0" dirty="0">
                <a:ln>
                  <a:noFill/>
                </a:ln>
                <a:solidFill>
                  <a:srgbClr val="FF0000"/>
                </a:solidFill>
                <a:effectLst/>
                <a:uLnTx/>
                <a:uFillTx/>
                <a:latin typeface="Trebuchet MS"/>
                <a:cs typeface="Trebuchet MS"/>
              </a:rPr>
              <a:t>ou</a:t>
            </a:r>
            <a:r>
              <a:rPr kumimoji="0" sz="4000" b="0" i="1" u="none" strike="noStrike" kern="0" cap="none" spc="-270" normalizeH="0" baseline="0" noProof="0" dirty="0">
                <a:ln>
                  <a:noFill/>
                </a:ln>
                <a:solidFill>
                  <a:srgbClr val="FF0000"/>
                </a:solidFill>
                <a:effectLst/>
                <a:uLnTx/>
                <a:uFillTx/>
                <a:latin typeface="Trebuchet MS"/>
                <a:cs typeface="Trebuchet MS"/>
              </a:rPr>
              <a:t> </a:t>
            </a:r>
            <a:r>
              <a:rPr kumimoji="0" sz="4000" b="0" i="1" u="none" strike="noStrike" kern="0" cap="none" spc="-90" normalizeH="0" baseline="0" noProof="0" dirty="0">
                <a:ln>
                  <a:noFill/>
                </a:ln>
                <a:solidFill>
                  <a:srgbClr val="FF0000"/>
                </a:solidFill>
                <a:effectLst/>
                <a:uLnTx/>
                <a:uFillTx/>
                <a:latin typeface="Trebuchet MS"/>
                <a:cs typeface="Trebuchet MS"/>
              </a:rPr>
              <a:t>salaire</a:t>
            </a:r>
            <a:r>
              <a:rPr kumimoji="0" sz="4000" b="0" i="1" u="none" strike="noStrike" kern="0" cap="none" spc="-210" normalizeH="0" baseline="0" noProof="0" dirty="0">
                <a:ln>
                  <a:noFill/>
                </a:ln>
                <a:solidFill>
                  <a:srgbClr val="FF0000"/>
                </a:solidFill>
                <a:effectLst/>
                <a:uLnTx/>
                <a:uFillTx/>
                <a:latin typeface="Trebuchet MS"/>
                <a:cs typeface="Trebuchet MS"/>
              </a:rPr>
              <a:t> </a:t>
            </a:r>
            <a:r>
              <a:rPr kumimoji="0" sz="4000" b="0" i="1" u="none" strike="noStrike" kern="0" cap="none" spc="-25" normalizeH="0" baseline="0" noProof="0" dirty="0">
                <a:ln>
                  <a:noFill/>
                </a:ln>
                <a:solidFill>
                  <a:srgbClr val="FF0000"/>
                </a:solidFill>
                <a:effectLst/>
                <a:uLnTx/>
                <a:uFillTx/>
                <a:latin typeface="Trebuchet MS"/>
                <a:cs typeface="Trebuchet MS"/>
              </a:rPr>
              <a:t>de </a:t>
            </a:r>
            <a:r>
              <a:rPr kumimoji="0" sz="4000" b="0" i="1" u="none" strike="noStrike" kern="0" cap="none" spc="-100" normalizeH="0" baseline="0" noProof="0" dirty="0">
                <a:ln>
                  <a:noFill/>
                </a:ln>
                <a:solidFill>
                  <a:srgbClr val="FF0000"/>
                </a:solidFill>
                <a:effectLst/>
                <a:uLnTx/>
                <a:uFillTx/>
                <a:latin typeface="Trebuchet MS"/>
                <a:cs typeface="Trebuchet MS"/>
              </a:rPr>
              <a:t>remplacement</a:t>
            </a:r>
            <a:endParaRPr kumimoji="0" sz="4000" b="0" i="0" u="none" strike="noStrike" kern="0" cap="none" spc="0" normalizeH="0" baseline="0" noProof="0" dirty="0">
              <a:ln>
                <a:noFill/>
              </a:ln>
              <a:solidFill>
                <a:sysClr val="windowText" lastClr="000000"/>
              </a:solidFill>
              <a:effectLst/>
              <a:uLnTx/>
              <a:uFillTx/>
              <a:latin typeface="Trebuchet MS"/>
              <a:cs typeface="Trebuchet MS"/>
            </a:endParaRPr>
          </a:p>
        </p:txBody>
      </p:sp>
      <p:sp>
        <p:nvSpPr>
          <p:cNvPr id="9" name="object 9"/>
          <p:cNvSpPr txBox="1"/>
          <p:nvPr/>
        </p:nvSpPr>
        <p:spPr>
          <a:xfrm>
            <a:off x="642861" y="5475142"/>
            <a:ext cx="8665845" cy="960119"/>
          </a:xfrm>
          <a:prstGeom prst="rect">
            <a:avLst/>
          </a:prstGeom>
        </p:spPr>
        <p:txBody>
          <a:bodyPr vert="horz" wrap="square" lIns="0" tIns="12700" rIns="0" bIns="0" rtlCol="0">
            <a:spAutoFit/>
          </a:bodyPr>
          <a:lstStyle/>
          <a:p>
            <a:pPr marL="0" marR="0" lvl="0" indent="0" algn="ctr" defTabSz="914400" eaLnBrk="1" fontAlgn="auto" latinLnBrk="0" hangingPunct="1">
              <a:lnSpc>
                <a:spcPts val="2560"/>
              </a:lnSpc>
              <a:spcBef>
                <a:spcPts val="100"/>
              </a:spcBef>
              <a:spcAft>
                <a:spcPts val="0"/>
              </a:spcAft>
              <a:buClrTx/>
              <a:buSzTx/>
              <a:buFontTx/>
              <a:buNone/>
              <a:tabLst/>
              <a:defRPr/>
            </a:pPr>
            <a:r>
              <a:rPr kumimoji="0" sz="2400" b="1" i="0" u="none" strike="noStrike" kern="0" cap="none" spc="0" normalizeH="0" baseline="0" noProof="0" dirty="0">
                <a:ln>
                  <a:noFill/>
                </a:ln>
                <a:solidFill>
                  <a:sysClr val="windowText" lastClr="000000"/>
                </a:solidFill>
                <a:effectLst/>
                <a:uLnTx/>
                <a:uFillTx/>
                <a:latin typeface="Trebuchet MS"/>
                <a:cs typeface="Trebuchet MS"/>
              </a:rPr>
              <a:t>Le</a:t>
            </a:r>
            <a:r>
              <a:rPr kumimoji="0" sz="2400" b="1" i="0" u="none" strike="noStrike" kern="0" cap="none" spc="-40" normalizeH="0" baseline="0" noProof="0" dirty="0">
                <a:ln>
                  <a:noFill/>
                </a:ln>
                <a:solidFill>
                  <a:sysClr val="windowText" lastClr="000000"/>
                </a:solidFill>
                <a:effectLst/>
                <a:uLnTx/>
                <a:uFillTx/>
                <a:latin typeface="Trebuchet MS"/>
                <a:cs typeface="Trebuchet MS"/>
              </a:rPr>
              <a:t> </a:t>
            </a:r>
            <a:r>
              <a:rPr kumimoji="0" sz="2400" b="1" i="0" u="none" strike="noStrike" kern="0" cap="none" spc="0" normalizeH="0" baseline="0" noProof="0" dirty="0">
                <a:ln>
                  <a:noFill/>
                </a:ln>
                <a:solidFill>
                  <a:sysClr val="windowText" lastClr="000000"/>
                </a:solidFill>
                <a:effectLst/>
                <a:uLnTx/>
                <a:uFillTx/>
                <a:latin typeface="Trebuchet MS"/>
                <a:cs typeface="Trebuchet MS"/>
              </a:rPr>
              <a:t>taux</a:t>
            </a:r>
            <a:r>
              <a:rPr kumimoji="0" sz="2400" b="1" i="0" u="none" strike="noStrike" kern="0" cap="none" spc="-25" normalizeH="0" baseline="0" noProof="0" dirty="0">
                <a:ln>
                  <a:noFill/>
                </a:ln>
                <a:solidFill>
                  <a:sysClr val="windowText" lastClr="000000"/>
                </a:solidFill>
                <a:effectLst/>
                <a:uLnTx/>
                <a:uFillTx/>
                <a:latin typeface="Trebuchet MS"/>
                <a:cs typeface="Trebuchet MS"/>
              </a:rPr>
              <a:t> </a:t>
            </a:r>
            <a:r>
              <a:rPr kumimoji="0" sz="2400" b="1" i="0" u="none" strike="noStrike" kern="0" cap="none" spc="0" normalizeH="0" baseline="0" noProof="0" dirty="0">
                <a:ln>
                  <a:noFill/>
                </a:ln>
                <a:solidFill>
                  <a:sysClr val="windowText" lastClr="000000"/>
                </a:solidFill>
                <a:effectLst/>
                <a:uLnTx/>
                <a:uFillTx/>
                <a:latin typeface="Trebuchet MS"/>
                <a:cs typeface="Trebuchet MS"/>
              </a:rPr>
              <a:t>de</a:t>
            </a:r>
            <a:r>
              <a:rPr kumimoji="0" sz="2400" b="1" i="0" u="none" strike="noStrike" kern="0" cap="none" spc="-25" normalizeH="0" baseline="0" noProof="0" dirty="0">
                <a:ln>
                  <a:noFill/>
                </a:ln>
                <a:solidFill>
                  <a:sysClr val="windowText" lastClr="000000"/>
                </a:solidFill>
                <a:effectLst/>
                <a:uLnTx/>
                <a:uFillTx/>
                <a:latin typeface="Trebuchet MS"/>
                <a:cs typeface="Trebuchet MS"/>
              </a:rPr>
              <a:t> </a:t>
            </a:r>
            <a:r>
              <a:rPr kumimoji="0" sz="2400" b="1" i="0" u="none" strike="noStrike" kern="0" cap="none" spc="0" normalizeH="0" baseline="0" noProof="0" dirty="0">
                <a:ln>
                  <a:noFill/>
                </a:ln>
                <a:solidFill>
                  <a:sysClr val="windowText" lastClr="000000"/>
                </a:solidFill>
                <a:effectLst/>
                <a:uLnTx/>
                <a:uFillTx/>
                <a:latin typeface="Trebuchet MS"/>
                <a:cs typeface="Trebuchet MS"/>
              </a:rPr>
              <a:t>remplacement</a:t>
            </a:r>
            <a:r>
              <a:rPr kumimoji="0" sz="2400" b="1" i="0" u="none" strike="noStrike" kern="0" cap="none" spc="-25" normalizeH="0" baseline="0" noProof="0" dirty="0">
                <a:ln>
                  <a:noFill/>
                </a:ln>
                <a:solidFill>
                  <a:sysClr val="windowText" lastClr="000000"/>
                </a:solidFill>
                <a:effectLst/>
                <a:uLnTx/>
                <a:uFillTx/>
                <a:latin typeface="Trebuchet MS"/>
                <a:cs typeface="Trebuchet MS"/>
              </a:rPr>
              <a:t> </a:t>
            </a:r>
            <a:r>
              <a:rPr kumimoji="0" sz="2400" b="1" i="0" u="none" strike="noStrike" kern="0" cap="none" spc="0" normalizeH="0" baseline="0" noProof="0" dirty="0">
                <a:ln>
                  <a:noFill/>
                </a:ln>
                <a:solidFill>
                  <a:sysClr val="windowText" lastClr="000000"/>
                </a:solidFill>
                <a:effectLst/>
                <a:uLnTx/>
                <a:uFillTx/>
                <a:latin typeface="Trebuchet MS"/>
                <a:cs typeface="Trebuchet MS"/>
              </a:rPr>
              <a:t>global</a:t>
            </a:r>
            <a:r>
              <a:rPr kumimoji="0" sz="2400" b="1" i="0" u="none" strike="noStrike" kern="0" cap="none" spc="-25" normalizeH="0" baseline="0" noProof="0" dirty="0">
                <a:ln>
                  <a:noFill/>
                </a:ln>
                <a:solidFill>
                  <a:sysClr val="windowText" lastClr="000000"/>
                </a:solidFill>
                <a:effectLst/>
                <a:uLnTx/>
                <a:uFillTx/>
                <a:latin typeface="Trebuchet MS"/>
                <a:cs typeface="Trebuchet MS"/>
              </a:rPr>
              <a:t> </a:t>
            </a:r>
            <a:r>
              <a:rPr kumimoji="0" sz="2400" b="1" i="0" u="none" strike="noStrike" kern="0" cap="none" spc="0" normalizeH="0" baseline="0" noProof="0" dirty="0">
                <a:ln>
                  <a:noFill/>
                </a:ln>
                <a:solidFill>
                  <a:sysClr val="windowText" lastClr="000000"/>
                </a:solidFill>
                <a:effectLst/>
                <a:uLnTx/>
                <a:uFillTx/>
                <a:latin typeface="Trebuchet MS"/>
                <a:cs typeface="Trebuchet MS"/>
              </a:rPr>
              <a:t>pour</a:t>
            </a:r>
            <a:r>
              <a:rPr kumimoji="0" sz="2400" b="1" i="0" u="none" strike="noStrike" kern="0" cap="none" spc="-25" normalizeH="0" baseline="0" noProof="0" dirty="0">
                <a:ln>
                  <a:noFill/>
                </a:ln>
                <a:solidFill>
                  <a:sysClr val="windowText" lastClr="000000"/>
                </a:solidFill>
                <a:effectLst/>
                <a:uLnTx/>
                <a:uFillTx/>
                <a:latin typeface="Trebuchet MS"/>
                <a:cs typeface="Trebuchet MS"/>
              </a:rPr>
              <a:t> </a:t>
            </a:r>
            <a:r>
              <a:rPr kumimoji="0" sz="2400" b="1" i="0" u="none" strike="noStrike" kern="0" cap="none" spc="0" normalizeH="0" baseline="0" noProof="0" dirty="0">
                <a:ln>
                  <a:noFill/>
                </a:ln>
                <a:solidFill>
                  <a:sysClr val="windowText" lastClr="000000"/>
                </a:solidFill>
                <a:effectLst/>
                <a:uLnTx/>
                <a:uFillTx/>
                <a:latin typeface="Trebuchet MS"/>
                <a:cs typeface="Trebuchet MS"/>
              </a:rPr>
              <a:t>une</a:t>
            </a:r>
            <a:r>
              <a:rPr kumimoji="0" sz="2400" b="1" i="0" u="none" strike="noStrike" kern="0" cap="none" spc="-25" normalizeH="0" baseline="0" noProof="0" dirty="0">
                <a:ln>
                  <a:noFill/>
                </a:ln>
                <a:solidFill>
                  <a:sysClr val="windowText" lastClr="000000"/>
                </a:solidFill>
                <a:effectLst/>
                <a:uLnTx/>
                <a:uFillTx/>
                <a:latin typeface="Trebuchet MS"/>
                <a:cs typeface="Trebuchet MS"/>
              </a:rPr>
              <a:t> </a:t>
            </a:r>
            <a:r>
              <a:rPr kumimoji="0" sz="2400" b="1" i="0" u="none" strike="noStrike" kern="0" cap="none" spc="0" normalizeH="0" baseline="0" noProof="0" dirty="0">
                <a:ln>
                  <a:noFill/>
                </a:ln>
                <a:solidFill>
                  <a:sysClr val="windowText" lastClr="000000"/>
                </a:solidFill>
                <a:effectLst/>
                <a:uLnTx/>
                <a:uFillTx/>
                <a:latin typeface="Trebuchet MS"/>
                <a:cs typeface="Trebuchet MS"/>
              </a:rPr>
              <a:t>carrière</a:t>
            </a:r>
            <a:r>
              <a:rPr kumimoji="0" sz="2400" b="1" i="0" u="none" strike="noStrike" kern="0" cap="none" spc="-25" normalizeH="0" baseline="0" noProof="0" dirty="0">
                <a:ln>
                  <a:noFill/>
                </a:ln>
                <a:solidFill>
                  <a:sysClr val="windowText" lastClr="000000"/>
                </a:solidFill>
                <a:effectLst/>
                <a:uLnTx/>
                <a:uFillTx/>
                <a:latin typeface="Trebuchet MS"/>
                <a:cs typeface="Trebuchet MS"/>
              </a:rPr>
              <a:t> </a:t>
            </a:r>
            <a:r>
              <a:rPr kumimoji="0" sz="2400" b="1" i="0" u="none" strike="noStrike" kern="0" cap="none" spc="-10" normalizeH="0" baseline="0" noProof="0" dirty="0">
                <a:ln>
                  <a:noFill/>
                </a:ln>
                <a:solidFill>
                  <a:sysClr val="windowText" lastClr="000000"/>
                </a:solidFill>
                <a:effectLst/>
                <a:uLnTx/>
                <a:uFillTx/>
                <a:latin typeface="Trebuchet MS"/>
                <a:cs typeface="Trebuchet MS"/>
              </a:rPr>
              <a:t>complète</a:t>
            </a:r>
            <a:endParaRPr kumimoji="0" sz="2400" b="0" i="0" u="none" strike="noStrike" kern="0" cap="none" spc="0" normalizeH="0" baseline="0" noProof="0" dirty="0">
              <a:ln>
                <a:noFill/>
              </a:ln>
              <a:solidFill>
                <a:sysClr val="windowText" lastClr="000000"/>
              </a:solidFill>
              <a:effectLst/>
              <a:uLnTx/>
              <a:uFillTx/>
              <a:latin typeface="Trebuchet MS"/>
              <a:cs typeface="Trebuchet MS"/>
            </a:endParaRPr>
          </a:p>
          <a:p>
            <a:pPr marL="635" marR="0" lvl="0" indent="0" algn="ctr" defTabSz="914400" eaLnBrk="1" fontAlgn="auto" latinLnBrk="0" hangingPunct="1">
              <a:lnSpc>
                <a:spcPts val="2240"/>
              </a:lnSpc>
              <a:spcBef>
                <a:spcPts val="0"/>
              </a:spcBef>
              <a:spcAft>
                <a:spcPts val="0"/>
              </a:spcAft>
              <a:buClrTx/>
              <a:buSzTx/>
              <a:buFontTx/>
              <a:buNone/>
              <a:tabLst/>
              <a:defRPr/>
            </a:pPr>
            <a:r>
              <a:rPr kumimoji="0" sz="2400" b="1" i="0" u="none" strike="noStrike" kern="0" cap="none" spc="0" normalizeH="0" baseline="0" noProof="0" dirty="0">
                <a:ln>
                  <a:noFill/>
                </a:ln>
                <a:solidFill>
                  <a:sysClr val="windowText" lastClr="000000"/>
                </a:solidFill>
                <a:effectLst/>
                <a:uLnTx/>
                <a:uFillTx/>
                <a:latin typeface="Trebuchet MS"/>
                <a:cs typeface="Trebuchet MS"/>
              </a:rPr>
              <a:t>=</a:t>
            </a:r>
            <a:endParaRPr kumimoji="0" sz="2400" b="0" i="0" u="none" strike="noStrike" kern="0" cap="none" spc="0" normalizeH="0" baseline="0" noProof="0" dirty="0">
              <a:ln>
                <a:noFill/>
              </a:ln>
              <a:solidFill>
                <a:sysClr val="windowText" lastClr="000000"/>
              </a:solidFill>
              <a:effectLst/>
              <a:uLnTx/>
              <a:uFillTx/>
              <a:latin typeface="Trebuchet MS"/>
              <a:cs typeface="Trebuchet MS"/>
            </a:endParaRPr>
          </a:p>
          <a:p>
            <a:pPr marL="0" marR="0" lvl="0" indent="0" algn="ctr" defTabSz="914400" eaLnBrk="1" fontAlgn="auto" latinLnBrk="0" hangingPunct="1">
              <a:lnSpc>
                <a:spcPts val="2560"/>
              </a:lnSpc>
              <a:spcBef>
                <a:spcPts val="0"/>
              </a:spcBef>
              <a:spcAft>
                <a:spcPts val="0"/>
              </a:spcAft>
              <a:buClrTx/>
              <a:buSzTx/>
              <a:buFontTx/>
              <a:buNone/>
              <a:tabLst/>
              <a:defRPr/>
            </a:pPr>
            <a:r>
              <a:rPr kumimoji="0" sz="2400" b="1" i="0" u="none" strike="noStrike" kern="0" cap="none" spc="0" normalizeH="0" baseline="0" noProof="0" dirty="0">
                <a:ln>
                  <a:noFill/>
                </a:ln>
                <a:solidFill>
                  <a:sysClr val="windowText" lastClr="000000"/>
                </a:solidFill>
                <a:effectLst/>
                <a:uLnTx/>
                <a:uFillTx/>
                <a:latin typeface="Trebuchet MS"/>
                <a:cs typeface="Trebuchet MS"/>
              </a:rPr>
              <a:t>70</a:t>
            </a:r>
            <a:r>
              <a:rPr kumimoji="0" sz="2400" b="1" i="0" u="none" strike="noStrike" kern="0" cap="none" spc="-10" normalizeH="0" baseline="0" noProof="0" dirty="0">
                <a:ln>
                  <a:noFill/>
                </a:ln>
                <a:solidFill>
                  <a:sysClr val="windowText" lastClr="000000"/>
                </a:solidFill>
                <a:effectLst/>
                <a:uLnTx/>
                <a:uFillTx/>
                <a:latin typeface="Trebuchet MS"/>
                <a:cs typeface="Trebuchet MS"/>
              </a:rPr>
              <a:t> </a:t>
            </a:r>
            <a:r>
              <a:rPr kumimoji="0" sz="2400" b="1" i="0" u="none" strike="noStrike" kern="0" cap="none" spc="0" normalizeH="0" baseline="0" noProof="0" dirty="0">
                <a:ln>
                  <a:noFill/>
                </a:ln>
                <a:solidFill>
                  <a:sysClr val="windowText" lastClr="000000"/>
                </a:solidFill>
                <a:effectLst/>
                <a:uLnTx/>
                <a:uFillTx/>
                <a:latin typeface="Trebuchet MS"/>
                <a:cs typeface="Trebuchet MS"/>
              </a:rPr>
              <a:t>à</a:t>
            </a:r>
            <a:r>
              <a:rPr kumimoji="0" sz="2400" b="1" i="0" u="none" strike="noStrike" kern="0" cap="none" spc="-10" normalizeH="0" baseline="0" noProof="0" dirty="0">
                <a:ln>
                  <a:noFill/>
                </a:ln>
                <a:solidFill>
                  <a:sysClr val="windowText" lastClr="000000"/>
                </a:solidFill>
                <a:effectLst/>
                <a:uLnTx/>
                <a:uFillTx/>
                <a:latin typeface="Trebuchet MS"/>
                <a:cs typeface="Trebuchet MS"/>
              </a:rPr>
              <a:t> </a:t>
            </a:r>
            <a:r>
              <a:rPr kumimoji="0" sz="2400" b="1" i="0" u="none" strike="noStrike" kern="0" cap="none" spc="0" normalizeH="0" baseline="0" noProof="0" dirty="0">
                <a:ln>
                  <a:noFill/>
                </a:ln>
                <a:solidFill>
                  <a:sysClr val="windowText" lastClr="000000"/>
                </a:solidFill>
                <a:effectLst/>
                <a:uLnTx/>
                <a:uFillTx/>
                <a:latin typeface="Trebuchet MS"/>
                <a:cs typeface="Trebuchet MS"/>
              </a:rPr>
              <a:t>75</a:t>
            </a:r>
            <a:r>
              <a:rPr kumimoji="0" sz="2400" b="1" i="0" u="none" strike="noStrike" kern="0" cap="none" spc="-5" normalizeH="0" baseline="0" noProof="0" dirty="0">
                <a:ln>
                  <a:noFill/>
                </a:ln>
                <a:solidFill>
                  <a:sysClr val="windowText" lastClr="000000"/>
                </a:solidFill>
                <a:effectLst/>
                <a:uLnTx/>
                <a:uFillTx/>
                <a:latin typeface="Trebuchet MS"/>
                <a:cs typeface="Trebuchet MS"/>
              </a:rPr>
              <a:t> </a:t>
            </a:r>
            <a:r>
              <a:rPr kumimoji="0" sz="2400" b="1" i="0" u="none" strike="noStrike" kern="0" cap="none" spc="-50" normalizeH="0" baseline="0" noProof="0" dirty="0">
                <a:ln>
                  <a:noFill/>
                </a:ln>
                <a:solidFill>
                  <a:sysClr val="windowText" lastClr="000000"/>
                </a:solidFill>
                <a:effectLst/>
                <a:uLnTx/>
                <a:uFillTx/>
                <a:latin typeface="Trebuchet MS"/>
                <a:cs typeface="Trebuchet MS"/>
              </a:rPr>
              <a:t>%</a:t>
            </a:r>
            <a:endParaRPr kumimoji="0" sz="2400" b="0" i="0" u="none" strike="noStrike" kern="0" cap="none" spc="0" normalizeH="0" baseline="0" noProof="0" dirty="0">
              <a:ln>
                <a:noFill/>
              </a:ln>
              <a:solidFill>
                <a:sysClr val="windowText" lastClr="000000"/>
              </a:solidFill>
              <a:effectLst/>
              <a:uLnTx/>
              <a:uFillTx/>
              <a:latin typeface="Trebuchet MS"/>
              <a:cs typeface="Trebuchet MS"/>
            </a:endParaRPr>
          </a:p>
        </p:txBody>
      </p:sp>
      <p:pic>
        <p:nvPicPr>
          <p:cNvPr id="10" name="Image 9">
            <a:extLst>
              <a:ext uri="{FF2B5EF4-FFF2-40B4-BE49-F238E27FC236}">
                <a16:creationId xmlns:a16="http://schemas.microsoft.com/office/drawing/2014/main" id="{994973F8-EF9D-7855-CFDE-D317ED829CD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05235" y="150900"/>
            <a:ext cx="665597" cy="84772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28032" y="1937964"/>
            <a:ext cx="3315335" cy="2707640"/>
          </a:xfrm>
          <a:prstGeom prst="rect">
            <a:avLst/>
          </a:prstGeom>
        </p:spPr>
        <p:txBody>
          <a:bodyPr vert="horz" wrap="square" lIns="0" tIns="43180" rIns="0" bIns="0" rtlCol="0">
            <a:spAutoFit/>
          </a:bodyPr>
          <a:lstStyle/>
          <a:p>
            <a:pPr marL="188595" marR="182245" lvl="0" indent="635" algn="ctr" defTabSz="914400" eaLnBrk="1" fontAlgn="auto" latinLnBrk="0" hangingPunct="1">
              <a:lnSpc>
                <a:spcPts val="4200"/>
              </a:lnSpc>
              <a:spcBef>
                <a:spcPts val="340"/>
              </a:spcBef>
              <a:spcAft>
                <a:spcPts val="0"/>
              </a:spcAft>
              <a:buClrTx/>
              <a:buSzTx/>
              <a:buFontTx/>
              <a:buNone/>
              <a:tabLst/>
              <a:defRPr/>
            </a:pPr>
            <a:r>
              <a:rPr kumimoji="0" sz="3600" b="1" i="0" u="none" strike="noStrike" kern="0" cap="none" spc="-65" normalizeH="0" baseline="0" noProof="0" dirty="0">
                <a:ln>
                  <a:noFill/>
                </a:ln>
                <a:solidFill>
                  <a:srgbClr val="FF0000"/>
                </a:solidFill>
                <a:effectLst/>
                <a:uLnTx/>
                <a:uFillTx/>
                <a:latin typeface="Trebuchet MS"/>
                <a:cs typeface="Trebuchet MS"/>
              </a:rPr>
              <a:t>Les</a:t>
            </a:r>
            <a:r>
              <a:rPr kumimoji="0" sz="3600" b="1" i="0" u="none" strike="noStrike" kern="0" cap="none" spc="-215" normalizeH="0" baseline="0" noProof="0" dirty="0">
                <a:ln>
                  <a:noFill/>
                </a:ln>
                <a:solidFill>
                  <a:srgbClr val="FF0000"/>
                </a:solidFill>
                <a:effectLst/>
                <a:uLnTx/>
                <a:uFillTx/>
                <a:latin typeface="Trebuchet MS"/>
                <a:cs typeface="Trebuchet MS"/>
              </a:rPr>
              <a:t> </a:t>
            </a:r>
            <a:r>
              <a:rPr kumimoji="0" sz="3600" b="1" i="0" u="none" strike="noStrike" kern="0" cap="none" spc="-10" normalizeH="0" baseline="0" noProof="0" dirty="0">
                <a:ln>
                  <a:noFill/>
                </a:ln>
                <a:solidFill>
                  <a:srgbClr val="FF0000"/>
                </a:solidFill>
                <a:effectLst/>
                <a:uLnTx/>
                <a:uFillTx/>
                <a:latin typeface="Trebuchet MS"/>
                <a:cs typeface="Trebuchet MS"/>
              </a:rPr>
              <a:t>réformes </a:t>
            </a:r>
            <a:r>
              <a:rPr kumimoji="0" sz="3600" b="1" i="0" u="none" strike="noStrike" kern="0" cap="none" spc="-120" normalizeH="0" baseline="0" noProof="0" dirty="0">
                <a:ln>
                  <a:noFill/>
                </a:ln>
                <a:solidFill>
                  <a:srgbClr val="FF0000"/>
                </a:solidFill>
                <a:effectLst/>
                <a:uLnTx/>
                <a:uFillTx/>
                <a:latin typeface="Trebuchet MS"/>
                <a:cs typeface="Trebuchet MS"/>
              </a:rPr>
              <a:t>paramétriques</a:t>
            </a:r>
            <a:endParaRPr kumimoji="0" sz="3600" b="0" i="0" u="none" strike="noStrike" kern="0" cap="none" spc="0" normalizeH="0" baseline="0" noProof="0">
              <a:ln>
                <a:noFill/>
              </a:ln>
              <a:solidFill>
                <a:sysClr val="windowText" lastClr="000000"/>
              </a:solidFill>
              <a:effectLst/>
              <a:uLnTx/>
              <a:uFillTx/>
              <a:latin typeface="Trebuchet MS"/>
              <a:cs typeface="Trebuchet MS"/>
            </a:endParaRPr>
          </a:p>
          <a:p>
            <a:pPr marL="10160" marR="0" lvl="0" indent="0" algn="ctr" defTabSz="914400" eaLnBrk="1" fontAlgn="auto" latinLnBrk="0" hangingPunct="1">
              <a:lnSpc>
                <a:spcPts val="4020"/>
              </a:lnSpc>
              <a:spcBef>
                <a:spcPts val="0"/>
              </a:spcBef>
              <a:spcAft>
                <a:spcPts val="0"/>
              </a:spcAft>
              <a:buClrTx/>
              <a:buSzTx/>
              <a:buFontTx/>
              <a:buNone/>
              <a:tabLst/>
              <a:defRPr/>
            </a:pPr>
            <a:r>
              <a:rPr kumimoji="0" sz="3600" b="1" i="0" u="none" strike="noStrike" kern="0" cap="none" spc="0" normalizeH="0" baseline="0" noProof="0" dirty="0">
                <a:ln>
                  <a:noFill/>
                </a:ln>
                <a:solidFill>
                  <a:srgbClr val="FF0000"/>
                </a:solidFill>
                <a:effectLst/>
                <a:uLnTx/>
                <a:uFillTx/>
                <a:latin typeface="Trebuchet MS"/>
                <a:cs typeface="Trebuchet MS"/>
              </a:rPr>
              <a:t>=</a:t>
            </a:r>
            <a:endParaRPr kumimoji="0" sz="3600" b="0" i="0" u="none" strike="noStrike" kern="0" cap="none" spc="0" normalizeH="0" baseline="0" noProof="0">
              <a:ln>
                <a:noFill/>
              </a:ln>
              <a:solidFill>
                <a:sysClr val="windowText" lastClr="000000"/>
              </a:solidFill>
              <a:effectLst/>
              <a:uLnTx/>
              <a:uFillTx/>
              <a:latin typeface="Trebuchet MS"/>
              <a:cs typeface="Trebuchet MS"/>
            </a:endParaRPr>
          </a:p>
          <a:p>
            <a:pPr marL="12065" marR="5080" lvl="0" indent="0" algn="ctr" defTabSz="914400" eaLnBrk="1" fontAlgn="auto" latinLnBrk="0" hangingPunct="1">
              <a:lnSpc>
                <a:spcPts val="4200"/>
              </a:lnSpc>
              <a:spcBef>
                <a:spcPts val="160"/>
              </a:spcBef>
              <a:spcAft>
                <a:spcPts val="0"/>
              </a:spcAft>
              <a:buClrTx/>
              <a:buSzTx/>
              <a:buFontTx/>
              <a:buNone/>
              <a:tabLst/>
              <a:defRPr/>
            </a:pPr>
            <a:r>
              <a:rPr kumimoji="0" sz="3600" b="1" i="0" u="none" strike="noStrike" kern="0" cap="none" spc="-75" normalizeH="0" baseline="0" noProof="0" dirty="0">
                <a:ln>
                  <a:noFill/>
                </a:ln>
                <a:solidFill>
                  <a:srgbClr val="FF0000"/>
                </a:solidFill>
                <a:effectLst/>
                <a:uLnTx/>
                <a:uFillTx/>
                <a:latin typeface="Trebuchet MS"/>
                <a:cs typeface="Trebuchet MS"/>
              </a:rPr>
              <a:t>une</a:t>
            </a:r>
            <a:r>
              <a:rPr kumimoji="0" sz="3600" b="1" i="0" u="none" strike="noStrike" kern="0" cap="none" spc="-180" normalizeH="0" baseline="0" noProof="0" dirty="0">
                <a:ln>
                  <a:noFill/>
                </a:ln>
                <a:solidFill>
                  <a:srgbClr val="FF0000"/>
                </a:solidFill>
                <a:effectLst/>
                <a:uLnTx/>
                <a:uFillTx/>
                <a:latin typeface="Trebuchet MS"/>
                <a:cs typeface="Trebuchet MS"/>
              </a:rPr>
              <a:t> </a:t>
            </a:r>
            <a:r>
              <a:rPr kumimoji="0" sz="3600" b="1" i="0" u="none" strike="noStrike" kern="0" cap="none" spc="-120" normalizeH="0" baseline="0" noProof="0" dirty="0">
                <a:ln>
                  <a:noFill/>
                </a:ln>
                <a:solidFill>
                  <a:srgbClr val="FF0000"/>
                </a:solidFill>
                <a:effectLst/>
                <a:uLnTx/>
                <a:uFillTx/>
                <a:latin typeface="Trebuchet MS"/>
                <a:cs typeface="Trebuchet MS"/>
              </a:rPr>
              <a:t>dégradation </a:t>
            </a:r>
            <a:r>
              <a:rPr kumimoji="0" sz="3600" b="1" i="0" u="none" strike="noStrike" kern="0" cap="none" spc="-10" normalizeH="0" baseline="0" noProof="0" dirty="0">
                <a:ln>
                  <a:noFill/>
                </a:ln>
                <a:solidFill>
                  <a:srgbClr val="FF0000"/>
                </a:solidFill>
                <a:effectLst/>
                <a:uLnTx/>
                <a:uFillTx/>
                <a:latin typeface="Trebuchet MS"/>
                <a:cs typeface="Trebuchet MS"/>
              </a:rPr>
              <a:t>progressive</a:t>
            </a:r>
            <a:endParaRPr kumimoji="0" sz="3600" b="0" i="0" u="none" strike="noStrike" kern="0" cap="none" spc="0" normalizeH="0" baseline="0" noProof="0">
              <a:ln>
                <a:noFill/>
              </a:ln>
              <a:solidFill>
                <a:sysClr val="windowText" lastClr="000000"/>
              </a:solidFill>
              <a:effectLst/>
              <a:uLnTx/>
              <a:uFillTx/>
              <a:latin typeface="Trebuchet MS"/>
              <a:cs typeface="Trebuchet MS"/>
            </a:endParaRPr>
          </a:p>
        </p:txBody>
      </p:sp>
      <p:grpSp>
        <p:nvGrpSpPr>
          <p:cNvPr id="3" name="object 3"/>
          <p:cNvGrpSpPr/>
          <p:nvPr/>
        </p:nvGrpSpPr>
        <p:grpSpPr>
          <a:xfrm>
            <a:off x="5019036" y="998625"/>
            <a:ext cx="6708775" cy="5439479"/>
            <a:chOff x="5019036" y="536676"/>
            <a:chExt cx="6708775" cy="5660390"/>
          </a:xfrm>
        </p:grpSpPr>
        <p:sp>
          <p:nvSpPr>
            <p:cNvPr id="4" name="object 4"/>
            <p:cNvSpPr/>
            <p:nvPr/>
          </p:nvSpPr>
          <p:spPr>
            <a:xfrm>
              <a:off x="5023798" y="541439"/>
              <a:ext cx="6699250" cy="5650865"/>
            </a:xfrm>
            <a:custGeom>
              <a:avLst/>
              <a:gdLst/>
              <a:ahLst/>
              <a:cxnLst/>
              <a:rect l="l" t="t" r="r" b="b"/>
              <a:pathLst>
                <a:path w="6699250" h="5650865">
                  <a:moveTo>
                    <a:pt x="6699239" y="0"/>
                  </a:moveTo>
                  <a:lnTo>
                    <a:pt x="0" y="0"/>
                  </a:lnTo>
                  <a:lnTo>
                    <a:pt x="0" y="5650561"/>
                  </a:lnTo>
                  <a:lnTo>
                    <a:pt x="6699239" y="5650561"/>
                  </a:lnTo>
                  <a:lnTo>
                    <a:pt x="6699239" y="0"/>
                  </a:lnTo>
                  <a:close/>
                </a:path>
              </a:pathLst>
            </a:custGeom>
            <a:solidFill>
              <a:srgbClr val="FFFFFF"/>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5" name="object 5"/>
            <p:cNvSpPr/>
            <p:nvPr/>
          </p:nvSpPr>
          <p:spPr>
            <a:xfrm>
              <a:off x="5023798" y="541439"/>
              <a:ext cx="6699250" cy="5650865"/>
            </a:xfrm>
            <a:custGeom>
              <a:avLst/>
              <a:gdLst/>
              <a:ahLst/>
              <a:cxnLst/>
              <a:rect l="l" t="t" r="r" b="b"/>
              <a:pathLst>
                <a:path w="6699250" h="5650865">
                  <a:moveTo>
                    <a:pt x="0" y="0"/>
                  </a:moveTo>
                  <a:lnTo>
                    <a:pt x="6699239" y="0"/>
                  </a:lnTo>
                  <a:lnTo>
                    <a:pt x="6699239" y="5650561"/>
                  </a:lnTo>
                  <a:lnTo>
                    <a:pt x="0" y="5650561"/>
                  </a:lnTo>
                  <a:lnTo>
                    <a:pt x="0" y="0"/>
                  </a:lnTo>
                  <a:close/>
                </a:path>
              </a:pathLst>
            </a:custGeom>
            <a:ln w="9525">
              <a:solidFill>
                <a:srgbClr val="FF000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
        <p:nvSpPr>
          <p:cNvPr id="6" name="object 6"/>
          <p:cNvSpPr txBox="1">
            <a:spLocks noGrp="1"/>
          </p:cNvSpPr>
          <p:nvPr>
            <p:ph type="title"/>
          </p:nvPr>
        </p:nvSpPr>
        <p:spPr>
          <a:xfrm>
            <a:off x="5177979" y="1163669"/>
            <a:ext cx="6299200" cy="267335"/>
          </a:xfrm>
          <a:prstGeom prst="rect">
            <a:avLst/>
          </a:prstGeom>
        </p:spPr>
        <p:txBody>
          <a:bodyPr vert="horz" wrap="square" lIns="0" tIns="16510" rIns="0" bIns="0" rtlCol="0">
            <a:spAutoFit/>
          </a:bodyPr>
          <a:lstStyle/>
          <a:p>
            <a:pPr marL="12700">
              <a:lnSpc>
                <a:spcPct val="100000"/>
              </a:lnSpc>
              <a:spcBef>
                <a:spcPts val="130"/>
              </a:spcBef>
            </a:pPr>
            <a:r>
              <a:rPr sz="1550" b="1" spc="-75" dirty="0">
                <a:solidFill>
                  <a:srgbClr val="404040"/>
                </a:solidFill>
                <a:latin typeface="Trebuchet MS"/>
                <a:cs typeface="Trebuchet MS"/>
              </a:rPr>
              <a:t>Depuis</a:t>
            </a:r>
            <a:r>
              <a:rPr sz="1550" b="1" spc="-150" dirty="0">
                <a:solidFill>
                  <a:srgbClr val="404040"/>
                </a:solidFill>
                <a:latin typeface="Trebuchet MS"/>
                <a:cs typeface="Trebuchet MS"/>
              </a:rPr>
              <a:t> </a:t>
            </a:r>
            <a:r>
              <a:rPr sz="1550" b="1" spc="-70" dirty="0">
                <a:solidFill>
                  <a:srgbClr val="404040"/>
                </a:solidFill>
                <a:latin typeface="Trebuchet MS"/>
                <a:cs typeface="Trebuchet MS"/>
              </a:rPr>
              <a:t>plus</a:t>
            </a:r>
            <a:r>
              <a:rPr sz="1550" b="1" spc="-150" dirty="0">
                <a:solidFill>
                  <a:srgbClr val="404040"/>
                </a:solidFill>
                <a:latin typeface="Trebuchet MS"/>
                <a:cs typeface="Trebuchet MS"/>
              </a:rPr>
              <a:t> </a:t>
            </a:r>
            <a:r>
              <a:rPr sz="1550" b="1" spc="-40" dirty="0">
                <a:solidFill>
                  <a:srgbClr val="404040"/>
                </a:solidFill>
                <a:latin typeface="Trebuchet MS"/>
                <a:cs typeface="Trebuchet MS"/>
              </a:rPr>
              <a:t>de</a:t>
            </a:r>
            <a:r>
              <a:rPr sz="1550" b="1" spc="-150" dirty="0">
                <a:solidFill>
                  <a:srgbClr val="404040"/>
                </a:solidFill>
                <a:latin typeface="Trebuchet MS"/>
                <a:cs typeface="Trebuchet MS"/>
              </a:rPr>
              <a:t> </a:t>
            </a:r>
            <a:r>
              <a:rPr sz="1550" b="1" spc="-75" dirty="0">
                <a:solidFill>
                  <a:srgbClr val="404040"/>
                </a:solidFill>
                <a:latin typeface="Trebuchet MS"/>
                <a:cs typeface="Trebuchet MS"/>
              </a:rPr>
              <a:t>trente</a:t>
            </a:r>
            <a:r>
              <a:rPr sz="1550" b="1" spc="-150" dirty="0">
                <a:solidFill>
                  <a:srgbClr val="404040"/>
                </a:solidFill>
                <a:latin typeface="Trebuchet MS"/>
                <a:cs typeface="Trebuchet MS"/>
              </a:rPr>
              <a:t> </a:t>
            </a:r>
            <a:r>
              <a:rPr sz="1550" b="1" spc="-70" dirty="0">
                <a:solidFill>
                  <a:srgbClr val="404040"/>
                </a:solidFill>
                <a:latin typeface="Trebuchet MS"/>
                <a:cs typeface="Trebuchet MS"/>
              </a:rPr>
              <a:t>ans,</a:t>
            </a:r>
            <a:r>
              <a:rPr sz="1550" b="1" spc="-150" dirty="0">
                <a:solidFill>
                  <a:srgbClr val="404040"/>
                </a:solidFill>
                <a:latin typeface="Trebuchet MS"/>
                <a:cs typeface="Trebuchet MS"/>
              </a:rPr>
              <a:t> </a:t>
            </a:r>
            <a:r>
              <a:rPr sz="1550" b="1" spc="-60" dirty="0">
                <a:solidFill>
                  <a:srgbClr val="404040"/>
                </a:solidFill>
                <a:latin typeface="Trebuchet MS"/>
                <a:cs typeface="Trebuchet MS"/>
              </a:rPr>
              <a:t>les</a:t>
            </a:r>
            <a:r>
              <a:rPr sz="1550" b="1" spc="-150" dirty="0">
                <a:solidFill>
                  <a:srgbClr val="404040"/>
                </a:solidFill>
                <a:latin typeface="Trebuchet MS"/>
                <a:cs typeface="Trebuchet MS"/>
              </a:rPr>
              <a:t> </a:t>
            </a:r>
            <a:r>
              <a:rPr sz="1550" b="1" spc="-80" dirty="0">
                <a:solidFill>
                  <a:srgbClr val="404040"/>
                </a:solidFill>
                <a:latin typeface="Trebuchet MS"/>
                <a:cs typeface="Trebuchet MS"/>
              </a:rPr>
              <a:t>attaques</a:t>
            </a:r>
            <a:r>
              <a:rPr sz="1550" b="1" spc="-150" dirty="0">
                <a:solidFill>
                  <a:srgbClr val="404040"/>
                </a:solidFill>
                <a:latin typeface="Trebuchet MS"/>
                <a:cs typeface="Trebuchet MS"/>
              </a:rPr>
              <a:t> </a:t>
            </a:r>
            <a:r>
              <a:rPr sz="1550" b="1" spc="-75" dirty="0">
                <a:solidFill>
                  <a:srgbClr val="404040"/>
                </a:solidFill>
                <a:latin typeface="Trebuchet MS"/>
                <a:cs typeface="Trebuchet MS"/>
              </a:rPr>
              <a:t>contre</a:t>
            </a:r>
            <a:r>
              <a:rPr sz="1550" b="1" spc="-150" dirty="0">
                <a:solidFill>
                  <a:srgbClr val="404040"/>
                </a:solidFill>
                <a:latin typeface="Trebuchet MS"/>
                <a:cs typeface="Trebuchet MS"/>
              </a:rPr>
              <a:t> </a:t>
            </a:r>
            <a:r>
              <a:rPr sz="1550" b="1" spc="-60" dirty="0">
                <a:solidFill>
                  <a:srgbClr val="404040"/>
                </a:solidFill>
                <a:latin typeface="Trebuchet MS"/>
                <a:cs typeface="Trebuchet MS"/>
              </a:rPr>
              <a:t>les</a:t>
            </a:r>
            <a:r>
              <a:rPr sz="1550" b="1" spc="-150" dirty="0">
                <a:solidFill>
                  <a:srgbClr val="404040"/>
                </a:solidFill>
                <a:latin typeface="Trebuchet MS"/>
                <a:cs typeface="Trebuchet MS"/>
              </a:rPr>
              <a:t> </a:t>
            </a:r>
            <a:r>
              <a:rPr sz="1550" b="1" spc="-90" dirty="0">
                <a:solidFill>
                  <a:srgbClr val="404040"/>
                </a:solidFill>
                <a:latin typeface="Trebuchet MS"/>
                <a:cs typeface="Trebuchet MS"/>
              </a:rPr>
              <a:t>retraites</a:t>
            </a:r>
            <a:r>
              <a:rPr sz="1550" b="1" spc="-150" dirty="0">
                <a:solidFill>
                  <a:srgbClr val="404040"/>
                </a:solidFill>
                <a:latin typeface="Trebuchet MS"/>
                <a:cs typeface="Trebuchet MS"/>
              </a:rPr>
              <a:t> </a:t>
            </a:r>
            <a:r>
              <a:rPr sz="1550" b="1" spc="-70" dirty="0">
                <a:solidFill>
                  <a:srgbClr val="404040"/>
                </a:solidFill>
                <a:latin typeface="Trebuchet MS"/>
                <a:cs typeface="Trebuchet MS"/>
              </a:rPr>
              <a:t>n’ont</a:t>
            </a:r>
            <a:r>
              <a:rPr sz="1550" b="1" spc="-150" dirty="0">
                <a:solidFill>
                  <a:srgbClr val="404040"/>
                </a:solidFill>
                <a:latin typeface="Trebuchet MS"/>
                <a:cs typeface="Trebuchet MS"/>
              </a:rPr>
              <a:t> </a:t>
            </a:r>
            <a:r>
              <a:rPr sz="1550" b="1" spc="-60" dirty="0">
                <a:solidFill>
                  <a:srgbClr val="404040"/>
                </a:solidFill>
                <a:latin typeface="Trebuchet MS"/>
                <a:cs typeface="Trebuchet MS"/>
              </a:rPr>
              <a:t>pas</a:t>
            </a:r>
            <a:r>
              <a:rPr sz="1550" b="1" spc="-150" dirty="0">
                <a:solidFill>
                  <a:srgbClr val="404040"/>
                </a:solidFill>
                <a:latin typeface="Trebuchet MS"/>
                <a:cs typeface="Trebuchet MS"/>
              </a:rPr>
              <a:t> </a:t>
            </a:r>
            <a:r>
              <a:rPr sz="1550" b="1" spc="-75" dirty="0">
                <a:solidFill>
                  <a:srgbClr val="404040"/>
                </a:solidFill>
                <a:latin typeface="Trebuchet MS"/>
                <a:cs typeface="Trebuchet MS"/>
              </a:rPr>
              <a:t>arrêté</a:t>
            </a:r>
            <a:r>
              <a:rPr sz="1550" b="1" spc="-185" dirty="0">
                <a:solidFill>
                  <a:srgbClr val="404040"/>
                </a:solidFill>
                <a:latin typeface="Trebuchet MS"/>
                <a:cs typeface="Trebuchet MS"/>
              </a:rPr>
              <a:t> </a:t>
            </a:r>
            <a:r>
              <a:rPr sz="1550" spc="-50" dirty="0">
                <a:solidFill>
                  <a:srgbClr val="404040"/>
                </a:solidFill>
              </a:rPr>
              <a:t>:</a:t>
            </a:r>
            <a:endParaRPr sz="1550" dirty="0">
              <a:latin typeface="Trebuchet MS"/>
              <a:cs typeface="Trebuchet MS"/>
            </a:endParaRPr>
          </a:p>
        </p:txBody>
      </p:sp>
      <p:sp>
        <p:nvSpPr>
          <p:cNvPr id="7" name="object 7"/>
          <p:cNvSpPr txBox="1"/>
          <p:nvPr/>
        </p:nvSpPr>
        <p:spPr>
          <a:xfrm>
            <a:off x="5521968" y="1679324"/>
            <a:ext cx="149860" cy="194945"/>
          </a:xfrm>
          <a:prstGeom prst="rect">
            <a:avLst/>
          </a:prstGeom>
        </p:spPr>
        <p:txBody>
          <a:bodyPr vert="horz" wrap="square" lIns="0" tIns="13335" rIns="0" bIns="0" rtlCol="0">
            <a:spAutoFit/>
          </a:bodyPr>
          <a:lstStyle/>
          <a:p>
            <a:pPr marL="12700" marR="0" lvl="0" indent="0" defTabSz="914400" eaLnBrk="1" fontAlgn="auto" latinLnBrk="0" hangingPunct="1">
              <a:lnSpc>
                <a:spcPct val="100000"/>
              </a:lnSpc>
              <a:spcBef>
                <a:spcPts val="105"/>
              </a:spcBef>
              <a:spcAft>
                <a:spcPts val="0"/>
              </a:spcAft>
              <a:buClrTx/>
              <a:buSzTx/>
              <a:buFontTx/>
              <a:buNone/>
              <a:tabLst/>
              <a:defRPr/>
            </a:pPr>
            <a:r>
              <a:rPr kumimoji="0" sz="1100" b="0" i="0" u="none" strike="noStrike" kern="0" cap="none" spc="-114" normalizeH="0" baseline="0" noProof="0" dirty="0">
                <a:ln>
                  <a:noFill/>
                </a:ln>
                <a:solidFill>
                  <a:srgbClr val="D20012"/>
                </a:solidFill>
                <a:effectLst/>
                <a:uLnTx/>
                <a:uFillTx/>
                <a:latin typeface="Arial Narrow"/>
                <a:cs typeface="Arial Narrow"/>
              </a:rPr>
              <a:t>►</a:t>
            </a:r>
            <a:endParaRPr kumimoji="0" sz="1100" b="0" i="0" u="none" strike="noStrike" kern="0" cap="none" spc="0" normalizeH="0" baseline="0" noProof="0" dirty="0">
              <a:ln>
                <a:noFill/>
              </a:ln>
              <a:solidFill>
                <a:sysClr val="windowText" lastClr="000000"/>
              </a:solidFill>
              <a:effectLst/>
              <a:uLnTx/>
              <a:uFillTx/>
              <a:latin typeface="Arial Narrow"/>
              <a:cs typeface="Arial Narrow"/>
            </a:endParaRPr>
          </a:p>
        </p:txBody>
      </p:sp>
      <p:sp>
        <p:nvSpPr>
          <p:cNvPr id="8" name="object 8"/>
          <p:cNvSpPr txBox="1"/>
          <p:nvPr/>
        </p:nvSpPr>
        <p:spPr>
          <a:xfrm>
            <a:off x="5521968" y="2211454"/>
            <a:ext cx="149860" cy="194945"/>
          </a:xfrm>
          <a:prstGeom prst="rect">
            <a:avLst/>
          </a:prstGeom>
        </p:spPr>
        <p:txBody>
          <a:bodyPr vert="horz" wrap="square" lIns="0" tIns="13335" rIns="0" bIns="0" rtlCol="0">
            <a:spAutoFit/>
          </a:bodyPr>
          <a:lstStyle/>
          <a:p>
            <a:pPr marL="12700" marR="0" lvl="0" indent="0" defTabSz="914400" eaLnBrk="1" fontAlgn="auto" latinLnBrk="0" hangingPunct="1">
              <a:lnSpc>
                <a:spcPct val="100000"/>
              </a:lnSpc>
              <a:spcBef>
                <a:spcPts val="105"/>
              </a:spcBef>
              <a:spcAft>
                <a:spcPts val="0"/>
              </a:spcAft>
              <a:buClrTx/>
              <a:buSzTx/>
              <a:buFontTx/>
              <a:buNone/>
              <a:tabLst/>
              <a:defRPr/>
            </a:pPr>
            <a:r>
              <a:rPr kumimoji="0" sz="1100" b="0" i="0" u="none" strike="noStrike" kern="0" cap="none" spc="-114" normalizeH="0" baseline="0" noProof="0" dirty="0">
                <a:ln>
                  <a:noFill/>
                </a:ln>
                <a:solidFill>
                  <a:srgbClr val="D20012"/>
                </a:solidFill>
                <a:effectLst/>
                <a:uLnTx/>
                <a:uFillTx/>
                <a:latin typeface="Arial Narrow"/>
                <a:cs typeface="Arial Narrow"/>
              </a:rPr>
              <a:t>►</a:t>
            </a:r>
            <a:endParaRPr kumimoji="0" sz="1100" b="0" i="0" u="none" strike="noStrike" kern="0" cap="none" spc="0" normalizeH="0" baseline="0" noProof="0">
              <a:ln>
                <a:noFill/>
              </a:ln>
              <a:solidFill>
                <a:sysClr val="windowText" lastClr="000000"/>
              </a:solidFill>
              <a:effectLst/>
              <a:uLnTx/>
              <a:uFillTx/>
              <a:latin typeface="Arial Narrow"/>
              <a:cs typeface="Arial Narrow"/>
            </a:endParaRPr>
          </a:p>
        </p:txBody>
      </p:sp>
      <p:sp>
        <p:nvSpPr>
          <p:cNvPr id="9" name="object 9"/>
          <p:cNvSpPr txBox="1"/>
          <p:nvPr/>
        </p:nvSpPr>
        <p:spPr>
          <a:xfrm>
            <a:off x="5521968" y="2946784"/>
            <a:ext cx="149860" cy="194945"/>
          </a:xfrm>
          <a:prstGeom prst="rect">
            <a:avLst/>
          </a:prstGeom>
        </p:spPr>
        <p:txBody>
          <a:bodyPr vert="horz" wrap="square" lIns="0" tIns="13335" rIns="0" bIns="0" rtlCol="0">
            <a:spAutoFit/>
          </a:bodyPr>
          <a:lstStyle/>
          <a:p>
            <a:pPr marL="12700" marR="0" lvl="0" indent="0" defTabSz="914400" eaLnBrk="1" fontAlgn="auto" latinLnBrk="0" hangingPunct="1">
              <a:lnSpc>
                <a:spcPct val="100000"/>
              </a:lnSpc>
              <a:spcBef>
                <a:spcPts val="105"/>
              </a:spcBef>
              <a:spcAft>
                <a:spcPts val="0"/>
              </a:spcAft>
              <a:buClrTx/>
              <a:buSzTx/>
              <a:buFontTx/>
              <a:buNone/>
              <a:tabLst/>
              <a:defRPr/>
            </a:pPr>
            <a:r>
              <a:rPr kumimoji="0" sz="1100" b="0" i="0" u="none" strike="noStrike" kern="0" cap="none" spc="-114" normalizeH="0" baseline="0" noProof="0" dirty="0">
                <a:ln>
                  <a:noFill/>
                </a:ln>
                <a:solidFill>
                  <a:srgbClr val="D20012"/>
                </a:solidFill>
                <a:effectLst/>
                <a:uLnTx/>
                <a:uFillTx/>
                <a:latin typeface="Arial Narrow"/>
                <a:cs typeface="Arial Narrow"/>
              </a:rPr>
              <a:t>►</a:t>
            </a:r>
            <a:endParaRPr kumimoji="0" sz="1100" b="0" i="0" u="none" strike="noStrike" kern="0" cap="none" spc="0" normalizeH="0" baseline="0" noProof="0">
              <a:ln>
                <a:noFill/>
              </a:ln>
              <a:solidFill>
                <a:sysClr val="windowText" lastClr="000000"/>
              </a:solidFill>
              <a:effectLst/>
              <a:uLnTx/>
              <a:uFillTx/>
              <a:latin typeface="Arial Narrow"/>
              <a:cs typeface="Arial Narrow"/>
            </a:endParaRPr>
          </a:p>
        </p:txBody>
      </p:sp>
      <p:sp>
        <p:nvSpPr>
          <p:cNvPr id="10" name="object 10"/>
          <p:cNvSpPr txBox="1"/>
          <p:nvPr/>
        </p:nvSpPr>
        <p:spPr>
          <a:xfrm>
            <a:off x="5521968" y="3478914"/>
            <a:ext cx="149860" cy="194945"/>
          </a:xfrm>
          <a:prstGeom prst="rect">
            <a:avLst/>
          </a:prstGeom>
        </p:spPr>
        <p:txBody>
          <a:bodyPr vert="horz" wrap="square" lIns="0" tIns="13335" rIns="0" bIns="0" rtlCol="0">
            <a:spAutoFit/>
          </a:bodyPr>
          <a:lstStyle/>
          <a:p>
            <a:pPr marL="12700" marR="0" lvl="0" indent="0" defTabSz="914400" eaLnBrk="1" fontAlgn="auto" latinLnBrk="0" hangingPunct="1">
              <a:lnSpc>
                <a:spcPct val="100000"/>
              </a:lnSpc>
              <a:spcBef>
                <a:spcPts val="105"/>
              </a:spcBef>
              <a:spcAft>
                <a:spcPts val="0"/>
              </a:spcAft>
              <a:buClrTx/>
              <a:buSzTx/>
              <a:buFontTx/>
              <a:buNone/>
              <a:tabLst/>
              <a:defRPr/>
            </a:pPr>
            <a:r>
              <a:rPr kumimoji="0" sz="1100" b="0" i="0" u="none" strike="noStrike" kern="0" cap="none" spc="-114" normalizeH="0" baseline="0" noProof="0" dirty="0">
                <a:ln>
                  <a:noFill/>
                </a:ln>
                <a:solidFill>
                  <a:srgbClr val="D20012"/>
                </a:solidFill>
                <a:effectLst/>
                <a:uLnTx/>
                <a:uFillTx/>
                <a:latin typeface="Arial Narrow"/>
                <a:cs typeface="Arial Narrow"/>
              </a:rPr>
              <a:t>►</a:t>
            </a:r>
            <a:endParaRPr kumimoji="0" sz="1100" b="0" i="0" u="none" strike="noStrike" kern="0" cap="none" spc="0" normalizeH="0" baseline="0" noProof="0">
              <a:ln>
                <a:noFill/>
              </a:ln>
              <a:solidFill>
                <a:sysClr val="windowText" lastClr="000000"/>
              </a:solidFill>
              <a:effectLst/>
              <a:uLnTx/>
              <a:uFillTx/>
              <a:latin typeface="Arial Narrow"/>
              <a:cs typeface="Arial Narrow"/>
            </a:endParaRPr>
          </a:p>
        </p:txBody>
      </p:sp>
      <p:sp>
        <p:nvSpPr>
          <p:cNvPr id="11" name="object 11"/>
          <p:cNvSpPr txBox="1"/>
          <p:nvPr/>
        </p:nvSpPr>
        <p:spPr>
          <a:xfrm>
            <a:off x="5521968" y="4214244"/>
            <a:ext cx="149860" cy="194945"/>
          </a:xfrm>
          <a:prstGeom prst="rect">
            <a:avLst/>
          </a:prstGeom>
        </p:spPr>
        <p:txBody>
          <a:bodyPr vert="horz" wrap="square" lIns="0" tIns="13335" rIns="0" bIns="0" rtlCol="0">
            <a:spAutoFit/>
          </a:bodyPr>
          <a:lstStyle/>
          <a:p>
            <a:pPr marL="12700" marR="0" lvl="0" indent="0" defTabSz="914400" eaLnBrk="1" fontAlgn="auto" latinLnBrk="0" hangingPunct="1">
              <a:lnSpc>
                <a:spcPct val="100000"/>
              </a:lnSpc>
              <a:spcBef>
                <a:spcPts val="105"/>
              </a:spcBef>
              <a:spcAft>
                <a:spcPts val="0"/>
              </a:spcAft>
              <a:buClrTx/>
              <a:buSzTx/>
              <a:buFontTx/>
              <a:buNone/>
              <a:tabLst/>
              <a:defRPr/>
            </a:pPr>
            <a:r>
              <a:rPr kumimoji="0" sz="1100" b="0" i="0" u="none" strike="noStrike" kern="0" cap="none" spc="-114" normalizeH="0" baseline="0" noProof="0" dirty="0">
                <a:ln>
                  <a:noFill/>
                </a:ln>
                <a:solidFill>
                  <a:srgbClr val="D20012"/>
                </a:solidFill>
                <a:effectLst/>
                <a:uLnTx/>
                <a:uFillTx/>
                <a:latin typeface="Arial Narrow"/>
                <a:cs typeface="Arial Narrow"/>
              </a:rPr>
              <a:t>►</a:t>
            </a:r>
            <a:endParaRPr kumimoji="0" sz="1100" b="0" i="0" u="none" strike="noStrike" kern="0" cap="none" spc="0" normalizeH="0" baseline="0" noProof="0">
              <a:ln>
                <a:noFill/>
              </a:ln>
              <a:solidFill>
                <a:sysClr val="windowText" lastClr="000000"/>
              </a:solidFill>
              <a:effectLst/>
              <a:uLnTx/>
              <a:uFillTx/>
              <a:latin typeface="Arial Narrow"/>
              <a:cs typeface="Arial Narrow"/>
            </a:endParaRPr>
          </a:p>
        </p:txBody>
      </p:sp>
      <p:sp>
        <p:nvSpPr>
          <p:cNvPr id="12" name="object 12"/>
          <p:cNvSpPr txBox="1"/>
          <p:nvPr/>
        </p:nvSpPr>
        <p:spPr>
          <a:xfrm>
            <a:off x="5521968" y="4949574"/>
            <a:ext cx="149860" cy="194945"/>
          </a:xfrm>
          <a:prstGeom prst="rect">
            <a:avLst/>
          </a:prstGeom>
        </p:spPr>
        <p:txBody>
          <a:bodyPr vert="horz" wrap="square" lIns="0" tIns="13335" rIns="0" bIns="0" rtlCol="0">
            <a:spAutoFit/>
          </a:bodyPr>
          <a:lstStyle/>
          <a:p>
            <a:pPr marL="12700" marR="0" lvl="0" indent="0" defTabSz="914400" eaLnBrk="1" fontAlgn="auto" latinLnBrk="0" hangingPunct="1">
              <a:lnSpc>
                <a:spcPct val="100000"/>
              </a:lnSpc>
              <a:spcBef>
                <a:spcPts val="105"/>
              </a:spcBef>
              <a:spcAft>
                <a:spcPts val="0"/>
              </a:spcAft>
              <a:buClrTx/>
              <a:buSzTx/>
              <a:buFontTx/>
              <a:buNone/>
              <a:tabLst/>
              <a:defRPr/>
            </a:pPr>
            <a:r>
              <a:rPr kumimoji="0" sz="1100" b="0" i="0" u="none" strike="noStrike" kern="0" cap="none" spc="-114" normalizeH="0" baseline="0" noProof="0" dirty="0">
                <a:ln>
                  <a:noFill/>
                </a:ln>
                <a:solidFill>
                  <a:srgbClr val="D20012"/>
                </a:solidFill>
                <a:effectLst/>
                <a:uLnTx/>
                <a:uFillTx/>
                <a:latin typeface="Arial Narrow"/>
                <a:cs typeface="Arial Narrow"/>
              </a:rPr>
              <a:t>►</a:t>
            </a:r>
            <a:endParaRPr kumimoji="0" sz="1100" b="0" i="0" u="none" strike="noStrike" kern="0" cap="none" spc="0" normalizeH="0" baseline="0" noProof="0">
              <a:ln>
                <a:noFill/>
              </a:ln>
              <a:solidFill>
                <a:sysClr val="windowText" lastClr="000000"/>
              </a:solidFill>
              <a:effectLst/>
              <a:uLnTx/>
              <a:uFillTx/>
              <a:latin typeface="Arial Narrow"/>
              <a:cs typeface="Arial Narrow"/>
            </a:endParaRPr>
          </a:p>
        </p:txBody>
      </p:sp>
      <p:sp>
        <p:nvSpPr>
          <p:cNvPr id="13" name="object 13"/>
          <p:cNvSpPr txBox="1"/>
          <p:nvPr/>
        </p:nvSpPr>
        <p:spPr>
          <a:xfrm>
            <a:off x="5804861" y="1660117"/>
            <a:ext cx="5742705" cy="4565993"/>
          </a:xfrm>
          <a:prstGeom prst="rect">
            <a:avLst/>
          </a:prstGeom>
        </p:spPr>
        <p:txBody>
          <a:bodyPr vert="horz" wrap="square" lIns="0" tIns="26034" rIns="0" bIns="0" rtlCol="0">
            <a:spAutoFit/>
          </a:bodyPr>
          <a:lstStyle/>
          <a:p>
            <a:pPr marL="12700" marR="176530" lvl="0" indent="0" defTabSz="914400" eaLnBrk="1" fontAlgn="auto" latinLnBrk="0" hangingPunct="1">
              <a:lnSpc>
                <a:spcPts val="1600"/>
              </a:lnSpc>
              <a:spcBef>
                <a:spcPts val="204"/>
              </a:spcBef>
              <a:spcAft>
                <a:spcPts val="0"/>
              </a:spcAft>
              <a:buClrTx/>
              <a:buSzTx/>
              <a:buFontTx/>
              <a:buNone/>
              <a:tabLst/>
              <a:defRPr/>
            </a:pPr>
            <a:r>
              <a:rPr kumimoji="0" sz="1350" b="1" i="0" u="none" strike="noStrike" kern="0" cap="none" spc="0" normalizeH="0" baseline="0" noProof="0" dirty="0">
                <a:ln>
                  <a:noFill/>
                </a:ln>
                <a:solidFill>
                  <a:srgbClr val="404040"/>
                </a:solidFill>
                <a:effectLst/>
                <a:uLnTx/>
                <a:uFillTx/>
                <a:latin typeface="Trebuchet MS"/>
                <a:cs typeface="Trebuchet MS"/>
              </a:rPr>
              <a:t>1987,</a:t>
            </a:r>
            <a:r>
              <a:rPr kumimoji="0" sz="1350" b="1" i="0" u="none" strike="noStrike" kern="0" cap="none" spc="6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l</a:t>
            </a:r>
            <a:r>
              <a:rPr kumimoji="0" sz="1350" b="1" i="0" u="none" strike="noStrike" kern="0" cap="none" spc="0" normalizeH="0" baseline="0" noProof="0" dirty="0">
                <a:ln>
                  <a:noFill/>
                </a:ln>
                <a:solidFill>
                  <a:srgbClr val="404040"/>
                </a:solidFill>
                <a:effectLst/>
                <a:uLnTx/>
                <a:uFillTx/>
                <a:latin typeface="Trebuchet MS"/>
                <a:cs typeface="Trebuchet MS"/>
              </a:rPr>
              <a:t>oi</a:t>
            </a:r>
            <a:r>
              <a:rPr kumimoji="0" sz="1350" b="1" i="0" u="none" strike="noStrike" kern="0" cap="none" spc="60"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Seguin</a:t>
            </a:r>
            <a:r>
              <a:rPr kumimoji="0" sz="1350" b="1" i="0" u="none" strike="noStrike" kern="0" cap="none" spc="65"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a:t>
            </a:r>
            <a:r>
              <a:rPr kumimoji="0" sz="1350" b="1" i="0" u="none" strike="noStrike" kern="0" cap="none" spc="6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impose</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que</a:t>
            </a:r>
            <a:r>
              <a:rPr kumimoji="0" sz="1350" b="0" i="0" u="none" strike="noStrike" kern="0" cap="none" spc="6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les</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pensions</a:t>
            </a:r>
            <a:r>
              <a:rPr kumimoji="0" sz="1350" b="0" i="0" u="none" strike="noStrike" kern="0" cap="none" spc="5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de</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retraites</a:t>
            </a:r>
            <a:r>
              <a:rPr kumimoji="0" sz="1350" b="0" i="0" u="none" strike="noStrike" kern="0" cap="none" spc="55" normalizeH="0" baseline="0" noProof="0" dirty="0">
                <a:ln>
                  <a:noFill/>
                </a:ln>
                <a:solidFill>
                  <a:srgbClr val="404040"/>
                </a:solidFill>
                <a:effectLst/>
                <a:uLnTx/>
                <a:uFillTx/>
                <a:latin typeface="Trebuchet MS"/>
                <a:cs typeface="Trebuchet MS"/>
              </a:rPr>
              <a:t> </a:t>
            </a:r>
            <a:r>
              <a:rPr kumimoji="0" sz="1350" b="0" i="0" u="none" strike="noStrike" kern="0" cap="none" spc="-10" normalizeH="0" baseline="0" noProof="0" dirty="0">
                <a:ln>
                  <a:noFill/>
                </a:ln>
                <a:solidFill>
                  <a:srgbClr val="404040"/>
                </a:solidFill>
                <a:effectLst/>
                <a:uLnTx/>
                <a:uFillTx/>
                <a:latin typeface="Trebuchet MS"/>
                <a:cs typeface="Trebuchet MS"/>
              </a:rPr>
              <a:t>soient </a:t>
            </a:r>
            <a:r>
              <a:rPr kumimoji="0" sz="1350" b="0" i="0" u="none" strike="noStrike" kern="0" cap="none" spc="0" normalizeH="0" baseline="0" noProof="0" dirty="0">
                <a:ln>
                  <a:noFill/>
                </a:ln>
                <a:solidFill>
                  <a:srgbClr val="404040"/>
                </a:solidFill>
                <a:effectLst/>
                <a:uLnTx/>
                <a:uFillTx/>
                <a:latin typeface="Trebuchet MS"/>
                <a:cs typeface="Trebuchet MS"/>
              </a:rPr>
              <a:t>revalorisées</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sur</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l’inflation</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et</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non</a:t>
            </a:r>
            <a:r>
              <a:rPr kumimoji="0" sz="1350" b="0" i="0" u="none" strike="noStrike" kern="0" cap="none" spc="7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plus</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sur</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l’évolution</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du</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salaire</a:t>
            </a:r>
            <a:r>
              <a:rPr kumimoji="0" sz="1350" b="0" i="0" u="none" strike="noStrike" kern="0" cap="none" spc="75" normalizeH="0" baseline="0" noProof="0" dirty="0">
                <a:ln>
                  <a:noFill/>
                </a:ln>
                <a:solidFill>
                  <a:srgbClr val="404040"/>
                </a:solidFill>
                <a:effectLst/>
                <a:uLnTx/>
                <a:uFillTx/>
                <a:latin typeface="Trebuchet MS"/>
                <a:cs typeface="Trebuchet MS"/>
              </a:rPr>
              <a:t> </a:t>
            </a:r>
            <a:r>
              <a:rPr kumimoji="0" sz="1350" b="0" i="0" u="none" strike="noStrike" kern="0" cap="none" spc="-10" normalizeH="0" baseline="0" noProof="0" dirty="0">
                <a:ln>
                  <a:noFill/>
                </a:ln>
                <a:solidFill>
                  <a:srgbClr val="404040"/>
                </a:solidFill>
                <a:effectLst/>
                <a:uLnTx/>
                <a:uFillTx/>
                <a:latin typeface="Trebuchet MS"/>
                <a:cs typeface="Trebuchet MS"/>
              </a:rPr>
              <a:t>moyen.</a:t>
            </a:r>
            <a:endParaRPr kumimoji="0" sz="1350" b="0" i="0" u="none" strike="noStrike" kern="0" cap="none" spc="0" normalizeH="0" baseline="0" noProof="0" dirty="0">
              <a:ln>
                <a:noFill/>
              </a:ln>
              <a:solidFill>
                <a:sysClr val="windowText" lastClr="000000"/>
              </a:solidFill>
              <a:effectLst/>
              <a:uLnTx/>
              <a:uFillTx/>
              <a:latin typeface="Trebuchet MS"/>
              <a:cs typeface="Trebuchet MS"/>
            </a:endParaRPr>
          </a:p>
          <a:p>
            <a:pPr marL="12700" marR="22860" lvl="0" indent="0" defTabSz="914400" eaLnBrk="1" fontAlgn="auto" latinLnBrk="0" hangingPunct="1">
              <a:lnSpc>
                <a:spcPts val="1600"/>
              </a:lnSpc>
              <a:spcBef>
                <a:spcPts val="990"/>
              </a:spcBef>
              <a:spcAft>
                <a:spcPts val="0"/>
              </a:spcAft>
              <a:buClrTx/>
              <a:buSzTx/>
              <a:buFontTx/>
              <a:buNone/>
              <a:tabLst/>
              <a:defRPr/>
            </a:pPr>
            <a:r>
              <a:rPr kumimoji="0" sz="1350" b="1" i="0" u="none" strike="noStrike" kern="0" cap="none" spc="0" normalizeH="0" baseline="0" noProof="0" dirty="0">
                <a:ln>
                  <a:noFill/>
                </a:ln>
                <a:solidFill>
                  <a:srgbClr val="404040"/>
                </a:solidFill>
                <a:effectLst/>
                <a:uLnTx/>
                <a:uFillTx/>
                <a:latin typeface="Trebuchet MS"/>
                <a:cs typeface="Trebuchet MS"/>
              </a:rPr>
              <a:t>1993,</a:t>
            </a:r>
            <a:r>
              <a:rPr kumimoji="0" sz="1350" b="1" i="0" u="none" strike="noStrike" kern="0" cap="none" spc="75"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réforme</a:t>
            </a:r>
            <a:r>
              <a:rPr kumimoji="0" sz="1350" b="1" i="0" u="none" strike="noStrike" kern="0" cap="none" spc="75"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Balladur</a:t>
            </a:r>
            <a:r>
              <a:rPr kumimoji="0" sz="1350" b="1" i="0" u="none" strike="noStrike" kern="0" cap="none" spc="75"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a:t>
            </a:r>
            <a:r>
              <a:rPr kumimoji="0" sz="1350" b="1" i="0" u="none" strike="noStrike" kern="0" cap="none" spc="8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passage</a:t>
            </a:r>
            <a:r>
              <a:rPr kumimoji="0" sz="1350" b="0" i="0" u="none" strike="noStrike" kern="0" cap="none" spc="8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de</a:t>
            </a:r>
            <a:r>
              <a:rPr kumimoji="0" sz="1350" b="0" i="0" u="none" strike="noStrike" kern="0" cap="none" spc="7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trente-sept</a:t>
            </a:r>
            <a:r>
              <a:rPr kumimoji="0" sz="1350" b="0" i="0" u="none" strike="noStrike" kern="0" cap="none" spc="8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années</a:t>
            </a:r>
            <a:r>
              <a:rPr kumimoji="0" sz="1350" b="0" i="0" u="none" strike="noStrike" kern="0" cap="none" spc="7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et</a:t>
            </a:r>
            <a:r>
              <a:rPr kumimoji="0" sz="1350" b="0" i="0" u="none" strike="noStrike" kern="0" cap="none" spc="8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demie</a:t>
            </a:r>
            <a:r>
              <a:rPr kumimoji="0" sz="1350" b="0" i="0" u="none" strike="noStrike" kern="0" cap="none" spc="75" normalizeH="0" baseline="0" noProof="0" dirty="0">
                <a:ln>
                  <a:noFill/>
                </a:ln>
                <a:solidFill>
                  <a:srgbClr val="404040"/>
                </a:solidFill>
                <a:effectLst/>
                <a:uLnTx/>
                <a:uFillTx/>
                <a:latin typeface="Trebuchet MS"/>
                <a:cs typeface="Trebuchet MS"/>
              </a:rPr>
              <a:t> </a:t>
            </a:r>
            <a:r>
              <a:rPr kumimoji="0" sz="1350" b="0" i="0" u="none" strike="noStrike" kern="0" cap="none" spc="-50" normalizeH="0" baseline="0" noProof="0" dirty="0">
                <a:ln>
                  <a:noFill/>
                </a:ln>
                <a:solidFill>
                  <a:srgbClr val="404040"/>
                </a:solidFill>
                <a:effectLst/>
                <a:uLnTx/>
                <a:uFillTx/>
                <a:latin typeface="Trebuchet MS"/>
                <a:cs typeface="Trebuchet MS"/>
              </a:rPr>
              <a:t>à </a:t>
            </a:r>
            <a:r>
              <a:rPr kumimoji="0" sz="1350" b="0" i="0" u="none" strike="noStrike" kern="0" cap="none" spc="0" normalizeH="0" baseline="0" noProof="0" dirty="0">
                <a:ln>
                  <a:noFill/>
                </a:ln>
                <a:solidFill>
                  <a:srgbClr val="404040"/>
                </a:solidFill>
                <a:effectLst/>
                <a:uLnTx/>
                <a:uFillTx/>
                <a:latin typeface="Trebuchet MS"/>
                <a:cs typeface="Trebuchet MS"/>
              </a:rPr>
              <a:t>quarante</a:t>
            </a:r>
            <a:r>
              <a:rPr kumimoji="0" sz="1350" b="0" i="0" u="none" strike="noStrike" kern="0" cap="none" spc="8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années</a:t>
            </a:r>
            <a:r>
              <a:rPr kumimoji="0" sz="1350" b="0" i="0" u="none" strike="noStrike" kern="0" cap="none" spc="8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de</a:t>
            </a:r>
            <a:r>
              <a:rPr kumimoji="0" sz="1350" b="0" i="0" u="none" strike="noStrike" kern="0" cap="none" spc="8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durée</a:t>
            </a:r>
            <a:r>
              <a:rPr kumimoji="0" sz="1350" b="0" i="0" u="none" strike="noStrike" kern="0" cap="none" spc="8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d’assurance</a:t>
            </a:r>
            <a:r>
              <a:rPr kumimoji="0" sz="1350" b="0" i="0" u="none" strike="noStrike" kern="0" cap="none" spc="8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pour</a:t>
            </a:r>
            <a:r>
              <a:rPr kumimoji="0" sz="1350" b="0" i="0" u="none" strike="noStrike" kern="0" cap="none" spc="8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les</a:t>
            </a:r>
            <a:r>
              <a:rPr kumimoji="0" sz="1350" b="0" i="0" u="none" strike="noStrike" kern="0" cap="none" spc="8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salariés</a:t>
            </a:r>
            <a:r>
              <a:rPr kumimoji="0" sz="1350" b="0" i="0" u="none" strike="noStrike" kern="0" cap="none" spc="8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du</a:t>
            </a:r>
            <a:r>
              <a:rPr kumimoji="0" sz="1350" b="0" i="0" u="none" strike="noStrike" kern="0" cap="none" spc="8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privé;</a:t>
            </a:r>
            <a:r>
              <a:rPr kumimoji="0" sz="1350" b="0" i="0" u="none" strike="noStrike" kern="0" cap="none" spc="80" normalizeH="0" baseline="0" noProof="0" dirty="0">
                <a:ln>
                  <a:noFill/>
                </a:ln>
                <a:solidFill>
                  <a:srgbClr val="404040"/>
                </a:solidFill>
                <a:effectLst/>
                <a:uLnTx/>
                <a:uFillTx/>
                <a:latin typeface="Trebuchet MS"/>
                <a:cs typeface="Trebuchet MS"/>
              </a:rPr>
              <a:t> </a:t>
            </a:r>
            <a:r>
              <a:rPr kumimoji="0" sz="1350" b="0" i="0" u="none" strike="noStrike" kern="0" cap="none" spc="-10" normalizeH="0" baseline="0" noProof="0" dirty="0">
                <a:ln>
                  <a:noFill/>
                </a:ln>
                <a:solidFill>
                  <a:srgbClr val="404040"/>
                </a:solidFill>
                <a:effectLst/>
                <a:uLnTx/>
                <a:uFillTx/>
                <a:latin typeface="Trebuchet MS"/>
                <a:cs typeface="Trebuchet MS"/>
              </a:rPr>
              <a:t>passage </a:t>
            </a:r>
            <a:r>
              <a:rPr kumimoji="0" sz="1350" b="0" i="0" u="none" strike="noStrike" kern="0" cap="none" spc="0" normalizeH="0" baseline="0" noProof="0" dirty="0">
                <a:ln>
                  <a:noFill/>
                </a:ln>
                <a:solidFill>
                  <a:srgbClr val="404040"/>
                </a:solidFill>
                <a:effectLst/>
                <a:uLnTx/>
                <a:uFillTx/>
                <a:latin typeface="Trebuchet MS"/>
                <a:cs typeface="Trebuchet MS"/>
              </a:rPr>
              <a:t>des</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dix</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aux</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vingt-cinq</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meilleures</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années</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pour</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le</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calcul</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de</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la</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10" normalizeH="0" baseline="0" noProof="0" dirty="0">
                <a:ln>
                  <a:noFill/>
                </a:ln>
                <a:solidFill>
                  <a:srgbClr val="404040"/>
                </a:solidFill>
                <a:effectLst/>
                <a:uLnTx/>
                <a:uFillTx/>
                <a:latin typeface="Trebuchet MS"/>
                <a:cs typeface="Trebuchet MS"/>
              </a:rPr>
              <a:t>pension.</a:t>
            </a:r>
            <a:endParaRPr kumimoji="0" sz="1350" b="0" i="0" u="none" strike="noStrike" kern="0" cap="none" spc="0" normalizeH="0" baseline="0" noProof="0" dirty="0">
              <a:ln>
                <a:noFill/>
              </a:ln>
              <a:solidFill>
                <a:sysClr val="windowText" lastClr="000000"/>
              </a:solidFill>
              <a:effectLst/>
              <a:uLnTx/>
              <a:uFillTx/>
              <a:latin typeface="Trebuchet MS"/>
              <a:cs typeface="Trebuchet MS"/>
            </a:endParaRPr>
          </a:p>
          <a:p>
            <a:pPr marL="12700" marR="5080" lvl="0" indent="0" defTabSz="914400" eaLnBrk="1" fontAlgn="auto" latinLnBrk="0" hangingPunct="1">
              <a:lnSpc>
                <a:spcPts val="1600"/>
              </a:lnSpc>
              <a:spcBef>
                <a:spcPts val="990"/>
              </a:spcBef>
              <a:spcAft>
                <a:spcPts val="0"/>
              </a:spcAft>
              <a:buClrTx/>
              <a:buSzTx/>
              <a:buFontTx/>
              <a:buNone/>
              <a:tabLst/>
              <a:defRPr/>
            </a:pPr>
            <a:r>
              <a:rPr kumimoji="0" sz="1350" b="1" i="0" u="none" strike="noStrike" kern="0" cap="none" spc="0" normalizeH="0" baseline="0" noProof="0" dirty="0">
                <a:ln>
                  <a:noFill/>
                </a:ln>
                <a:solidFill>
                  <a:srgbClr val="404040"/>
                </a:solidFill>
                <a:effectLst/>
                <a:uLnTx/>
                <a:uFillTx/>
                <a:latin typeface="Trebuchet MS"/>
                <a:cs typeface="Trebuchet MS"/>
              </a:rPr>
              <a:t>1995,</a:t>
            </a:r>
            <a:r>
              <a:rPr kumimoji="0" sz="1350" b="1" i="0" u="none" strike="noStrike" kern="0" cap="none" spc="60"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réforme</a:t>
            </a:r>
            <a:r>
              <a:rPr kumimoji="0" sz="1350" b="1" i="0" u="none" strike="noStrike" kern="0" cap="none" spc="60"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Juppé</a:t>
            </a:r>
            <a:r>
              <a:rPr kumimoji="0" sz="1350" b="1" i="0" u="none" strike="noStrike" kern="0" cap="none" spc="60"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a:t>
            </a:r>
            <a:r>
              <a:rPr kumimoji="0" sz="1350" b="1" i="0" u="none" strike="noStrike" kern="0" cap="none" spc="65"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retrait</a:t>
            </a:r>
            <a:r>
              <a:rPr kumimoji="0" sz="1350" b="1" i="0" u="none" strike="noStrike" kern="0" cap="none" spc="60"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du</a:t>
            </a:r>
            <a:r>
              <a:rPr kumimoji="0" sz="1350" b="1" i="0" u="none" strike="noStrike" kern="0" cap="none" spc="60"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projet</a:t>
            </a:r>
            <a:r>
              <a:rPr kumimoji="0" sz="1350" b="1" i="0" u="none" strike="noStrike" kern="0" cap="none" spc="65"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de</a:t>
            </a:r>
            <a:r>
              <a:rPr kumimoji="0" sz="1350" b="1" i="0" u="none" strike="noStrike" kern="0" cap="none" spc="60"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a:t>
            </a:r>
            <a:r>
              <a:rPr kumimoji="0" sz="1350" b="1" i="0" u="none" strike="noStrike" kern="0" cap="none" spc="60"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régime</a:t>
            </a:r>
            <a:r>
              <a:rPr kumimoji="0" sz="1350" b="1" i="0" u="none" strike="noStrike" kern="0" cap="none" spc="60"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universel</a:t>
            </a:r>
            <a:r>
              <a:rPr kumimoji="0" sz="1350" b="1" i="0" u="none" strike="noStrike" kern="0" cap="none" spc="65"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a:t>
            </a:r>
            <a:r>
              <a:rPr kumimoji="0" sz="1350" b="1" i="0" u="none" strike="noStrike" kern="0" cap="none" spc="60" normalizeH="0" baseline="0" noProof="0" dirty="0">
                <a:ln>
                  <a:noFill/>
                </a:ln>
                <a:solidFill>
                  <a:srgbClr val="404040"/>
                </a:solidFill>
                <a:effectLst/>
                <a:uLnTx/>
                <a:uFillTx/>
                <a:latin typeface="Trebuchet MS"/>
                <a:cs typeface="Trebuchet MS"/>
              </a:rPr>
              <a:t> </a:t>
            </a:r>
            <a:r>
              <a:rPr kumimoji="0" sz="1350" b="1" i="0" u="none" strike="noStrike" kern="0" cap="none" spc="-25" normalizeH="0" baseline="0" noProof="0" dirty="0">
                <a:ln>
                  <a:noFill/>
                </a:ln>
                <a:solidFill>
                  <a:srgbClr val="404040"/>
                </a:solidFill>
                <a:effectLst/>
                <a:uLnTx/>
                <a:uFillTx/>
                <a:latin typeface="Trebuchet MS"/>
                <a:cs typeface="Trebuchet MS"/>
              </a:rPr>
              <a:t>les </a:t>
            </a:r>
            <a:r>
              <a:rPr kumimoji="0" sz="1350" b="1" i="0" u="none" strike="noStrike" kern="0" cap="none" spc="0" normalizeH="0" baseline="0" noProof="0" dirty="0">
                <a:ln>
                  <a:noFill/>
                </a:ln>
                <a:solidFill>
                  <a:srgbClr val="404040"/>
                </a:solidFill>
                <a:effectLst/>
                <a:uLnTx/>
                <a:uFillTx/>
                <a:latin typeface="Trebuchet MS"/>
                <a:cs typeface="Trebuchet MS"/>
              </a:rPr>
              <a:t>régimes</a:t>
            </a:r>
            <a:r>
              <a:rPr kumimoji="0" sz="1350" b="1" i="0" u="none" strike="noStrike" kern="0" cap="none" spc="85"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spéciaux</a:t>
            </a:r>
            <a:r>
              <a:rPr kumimoji="0" sz="1350" b="1" i="0" u="none" strike="noStrike" kern="0" cap="none" spc="85"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gardent</a:t>
            </a:r>
            <a:r>
              <a:rPr kumimoji="0" sz="1350" b="1" i="0" u="none" strike="noStrike" kern="0" cap="none" spc="85"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leurs</a:t>
            </a:r>
            <a:r>
              <a:rPr kumimoji="0" sz="1350" b="1" i="0" u="none" strike="noStrike" kern="0" cap="none" spc="85"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particularités</a:t>
            </a:r>
            <a:r>
              <a:rPr kumimoji="0" sz="1350" b="1" i="0" u="none" strike="noStrike" kern="0" cap="none" spc="85"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grâce</a:t>
            </a:r>
            <a:r>
              <a:rPr kumimoji="0" sz="1350" b="1" i="0" u="none" strike="noStrike" kern="0" cap="none" spc="90"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aux</a:t>
            </a:r>
            <a:r>
              <a:rPr kumimoji="0" sz="1350" b="1" i="0" u="none" strike="noStrike" kern="0" cap="none" spc="85" normalizeH="0" baseline="0" noProof="0" dirty="0">
                <a:ln>
                  <a:noFill/>
                </a:ln>
                <a:solidFill>
                  <a:srgbClr val="404040"/>
                </a:solidFill>
                <a:effectLst/>
                <a:uLnTx/>
                <a:uFillTx/>
                <a:latin typeface="Trebuchet MS"/>
                <a:cs typeface="Trebuchet MS"/>
              </a:rPr>
              <a:t> </a:t>
            </a:r>
            <a:r>
              <a:rPr kumimoji="0" sz="1350" b="1" i="0" u="none" strike="noStrike" kern="0" cap="none" spc="-10" normalizeH="0" baseline="0" noProof="0" dirty="0">
                <a:ln>
                  <a:noFill/>
                </a:ln>
                <a:solidFill>
                  <a:srgbClr val="404040"/>
                </a:solidFill>
                <a:effectLst/>
                <a:uLnTx/>
                <a:uFillTx/>
                <a:latin typeface="Trebuchet MS"/>
                <a:cs typeface="Trebuchet MS"/>
              </a:rPr>
              <a:t>mobilisations.</a:t>
            </a:r>
            <a:endParaRPr kumimoji="0" sz="1350" b="0" i="0" u="none" strike="noStrike" kern="0" cap="none" spc="0" normalizeH="0" baseline="0" noProof="0" dirty="0">
              <a:ln>
                <a:noFill/>
              </a:ln>
              <a:solidFill>
                <a:sysClr val="windowText" lastClr="000000"/>
              </a:solidFill>
              <a:effectLst/>
              <a:uLnTx/>
              <a:uFillTx/>
              <a:latin typeface="Trebuchet MS"/>
              <a:cs typeface="Trebuchet MS"/>
            </a:endParaRPr>
          </a:p>
          <a:p>
            <a:pPr marL="12700" marR="114300" lvl="0" indent="0" defTabSz="914400" eaLnBrk="1" fontAlgn="auto" latinLnBrk="0" hangingPunct="1">
              <a:lnSpc>
                <a:spcPts val="1600"/>
              </a:lnSpc>
              <a:spcBef>
                <a:spcPts val="990"/>
              </a:spcBef>
              <a:spcAft>
                <a:spcPts val="0"/>
              </a:spcAft>
              <a:buClrTx/>
              <a:buSzTx/>
              <a:buFontTx/>
              <a:buNone/>
              <a:tabLst/>
              <a:defRPr/>
            </a:pPr>
            <a:r>
              <a:rPr kumimoji="0" sz="1350" b="1" i="0" u="none" strike="noStrike" kern="0" cap="none" spc="0" normalizeH="0" baseline="0" noProof="0" dirty="0">
                <a:ln>
                  <a:noFill/>
                </a:ln>
                <a:solidFill>
                  <a:srgbClr val="404040"/>
                </a:solidFill>
                <a:effectLst/>
                <a:uLnTx/>
                <a:uFillTx/>
                <a:latin typeface="Trebuchet MS"/>
                <a:cs typeface="Trebuchet MS"/>
              </a:rPr>
              <a:t>2003,</a:t>
            </a:r>
            <a:r>
              <a:rPr kumimoji="0" sz="1350" b="1" i="0" u="none" strike="noStrike" kern="0" cap="none" spc="70"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réforme</a:t>
            </a:r>
            <a:r>
              <a:rPr kumimoji="0" sz="1350" b="1" i="0" u="none" strike="noStrike" kern="0" cap="none" spc="75"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Fillon</a:t>
            </a:r>
            <a:r>
              <a:rPr kumimoji="0" sz="1350" b="1" i="0" u="none" strike="noStrike" kern="0" cap="none" spc="7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a:t>
            </a:r>
            <a:r>
              <a:rPr kumimoji="0" sz="1350" b="0" i="0" u="none" strike="noStrike" kern="0" cap="none" spc="7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allongement</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progressif</a:t>
            </a:r>
            <a:r>
              <a:rPr kumimoji="0" sz="1350" b="0" i="0" u="none" strike="noStrike" kern="0" cap="none" spc="7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de</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la</a:t>
            </a:r>
            <a:r>
              <a:rPr kumimoji="0" sz="1350" b="0" i="0" u="none" strike="noStrike" kern="0" cap="none" spc="7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durée</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de</a:t>
            </a:r>
            <a:r>
              <a:rPr kumimoji="0" sz="1350" b="0" i="0" u="none" strike="noStrike" kern="0" cap="none" spc="75" normalizeH="0" baseline="0" noProof="0" dirty="0">
                <a:ln>
                  <a:noFill/>
                </a:ln>
                <a:solidFill>
                  <a:srgbClr val="404040"/>
                </a:solidFill>
                <a:effectLst/>
                <a:uLnTx/>
                <a:uFillTx/>
                <a:latin typeface="Trebuchet MS"/>
                <a:cs typeface="Trebuchet MS"/>
              </a:rPr>
              <a:t> </a:t>
            </a:r>
            <a:r>
              <a:rPr kumimoji="0" sz="1350" b="0" i="0" u="none" strike="noStrike" kern="0" cap="none" spc="-10" normalizeH="0" baseline="0" noProof="0" dirty="0">
                <a:ln>
                  <a:noFill/>
                </a:ln>
                <a:solidFill>
                  <a:srgbClr val="404040"/>
                </a:solidFill>
                <a:effectLst/>
                <a:uLnTx/>
                <a:uFillTx/>
                <a:latin typeface="Trebuchet MS"/>
                <a:cs typeface="Trebuchet MS"/>
              </a:rPr>
              <a:t>cotisation </a:t>
            </a:r>
            <a:r>
              <a:rPr kumimoji="0" sz="1350" b="0" i="0" u="none" strike="noStrike" kern="0" cap="none" spc="0" normalizeH="0" baseline="0" noProof="0" dirty="0">
                <a:ln>
                  <a:noFill/>
                </a:ln>
                <a:solidFill>
                  <a:srgbClr val="404040"/>
                </a:solidFill>
                <a:effectLst/>
                <a:uLnTx/>
                <a:uFillTx/>
                <a:latin typeface="Trebuchet MS"/>
                <a:cs typeface="Trebuchet MS"/>
              </a:rPr>
              <a:t>jusqu’à</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quarante</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et</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une</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années</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et</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demie</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application</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de</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la</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décote</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25" normalizeH="0" baseline="0" noProof="0" dirty="0">
                <a:ln>
                  <a:noFill/>
                </a:ln>
                <a:solidFill>
                  <a:srgbClr val="404040"/>
                </a:solidFill>
                <a:effectLst/>
                <a:uLnTx/>
                <a:uFillTx/>
                <a:latin typeface="Trebuchet MS"/>
                <a:cs typeface="Trebuchet MS"/>
              </a:rPr>
              <a:t>et </a:t>
            </a:r>
            <a:r>
              <a:rPr kumimoji="0" sz="1350" b="0" i="0" u="none" strike="noStrike" kern="0" cap="none" spc="0" normalizeH="0" baseline="0" noProof="0" dirty="0">
                <a:ln>
                  <a:noFill/>
                </a:ln>
                <a:solidFill>
                  <a:srgbClr val="404040"/>
                </a:solidFill>
                <a:effectLst/>
                <a:uLnTx/>
                <a:uFillTx/>
                <a:latin typeface="Trebuchet MS"/>
                <a:cs typeface="Trebuchet MS"/>
              </a:rPr>
              <a:t>des</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règles</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du</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régime</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général</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au</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régime</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de</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la</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fonction</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10" normalizeH="0" baseline="0" noProof="0" dirty="0">
                <a:ln>
                  <a:noFill/>
                </a:ln>
                <a:solidFill>
                  <a:srgbClr val="404040"/>
                </a:solidFill>
                <a:effectLst/>
                <a:uLnTx/>
                <a:uFillTx/>
                <a:latin typeface="Trebuchet MS"/>
                <a:cs typeface="Trebuchet MS"/>
              </a:rPr>
              <a:t>publique.</a:t>
            </a:r>
            <a:endParaRPr kumimoji="0" sz="1350" b="0" i="0" u="none" strike="noStrike" kern="0" cap="none" spc="0" normalizeH="0" baseline="0" noProof="0" dirty="0">
              <a:ln>
                <a:noFill/>
              </a:ln>
              <a:solidFill>
                <a:sysClr val="windowText" lastClr="000000"/>
              </a:solidFill>
              <a:effectLst/>
              <a:uLnTx/>
              <a:uFillTx/>
              <a:latin typeface="Trebuchet MS"/>
              <a:cs typeface="Trebuchet MS"/>
            </a:endParaRPr>
          </a:p>
          <a:p>
            <a:pPr marL="12700" marR="157480" lvl="0" indent="0" defTabSz="914400" eaLnBrk="1" fontAlgn="auto" latinLnBrk="0" hangingPunct="1">
              <a:lnSpc>
                <a:spcPts val="1600"/>
              </a:lnSpc>
              <a:spcBef>
                <a:spcPts val="990"/>
              </a:spcBef>
              <a:spcAft>
                <a:spcPts val="0"/>
              </a:spcAft>
              <a:buClrTx/>
              <a:buSzTx/>
              <a:buFontTx/>
              <a:buNone/>
              <a:tabLst/>
              <a:defRPr/>
            </a:pPr>
            <a:r>
              <a:rPr kumimoji="0" sz="1350" b="1" i="0" u="none" strike="noStrike" kern="0" cap="none" spc="0" normalizeH="0" baseline="0" noProof="0" dirty="0">
                <a:ln>
                  <a:noFill/>
                </a:ln>
                <a:solidFill>
                  <a:srgbClr val="404040"/>
                </a:solidFill>
                <a:effectLst/>
                <a:uLnTx/>
                <a:uFillTx/>
                <a:latin typeface="Trebuchet MS"/>
                <a:cs typeface="Trebuchet MS"/>
              </a:rPr>
              <a:t>2010,</a:t>
            </a:r>
            <a:r>
              <a:rPr kumimoji="0" sz="1350" b="1" i="0" u="none" strike="noStrike" kern="0" cap="none" spc="65"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réforme</a:t>
            </a:r>
            <a:r>
              <a:rPr kumimoji="0" sz="1350" b="1" i="0" u="none" strike="noStrike" kern="0" cap="none" spc="70"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Woerth</a:t>
            </a:r>
            <a:r>
              <a:rPr kumimoji="0" sz="1350" b="1"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repousse</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l’âge</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légal</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de</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départ</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à</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la</a:t>
            </a:r>
            <a:r>
              <a:rPr kumimoji="0" sz="1350" b="0" i="0" u="none" strike="noStrike" kern="0" cap="none" spc="7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retraite</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25" normalizeH="0" baseline="0" noProof="0" dirty="0">
                <a:ln>
                  <a:noFill/>
                </a:ln>
                <a:solidFill>
                  <a:srgbClr val="404040"/>
                </a:solidFill>
                <a:effectLst/>
                <a:uLnTx/>
                <a:uFillTx/>
                <a:latin typeface="Trebuchet MS"/>
                <a:cs typeface="Trebuchet MS"/>
              </a:rPr>
              <a:t>de </a:t>
            </a:r>
            <a:r>
              <a:rPr kumimoji="0" sz="1350" b="0" i="0" u="none" strike="noStrike" kern="0" cap="none" spc="0" normalizeH="0" baseline="0" noProof="0" dirty="0">
                <a:ln>
                  <a:noFill/>
                </a:ln>
                <a:solidFill>
                  <a:srgbClr val="404040"/>
                </a:solidFill>
                <a:effectLst/>
                <a:uLnTx/>
                <a:uFillTx/>
                <a:latin typeface="Trebuchet MS"/>
                <a:cs typeface="Trebuchet MS"/>
              </a:rPr>
              <a:t>60ans</a:t>
            </a:r>
            <a:r>
              <a:rPr kumimoji="0" sz="1350" b="0" i="0" u="none" strike="noStrike" kern="0" cap="none" spc="5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à</a:t>
            </a:r>
            <a:r>
              <a:rPr kumimoji="0" sz="1350" b="0" i="0" u="none" strike="noStrike" kern="0" cap="none" spc="6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62</a:t>
            </a:r>
            <a:r>
              <a:rPr kumimoji="0" sz="1350" b="0" i="0" u="none" strike="noStrike" kern="0" cap="none" spc="6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ans,</a:t>
            </a:r>
            <a:r>
              <a:rPr kumimoji="0" sz="1350" b="0" i="0" u="none" strike="noStrike" kern="0" cap="none" spc="6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voire</a:t>
            </a:r>
            <a:r>
              <a:rPr kumimoji="0" sz="1350" b="0" i="0" u="none" strike="noStrike" kern="0" cap="none" spc="6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67</a:t>
            </a:r>
            <a:r>
              <a:rPr kumimoji="0" sz="1350" b="0" i="0" u="none" strike="noStrike" kern="0" cap="none" spc="6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ans</a:t>
            </a:r>
            <a:r>
              <a:rPr kumimoji="0" sz="1350" b="0" i="0" u="none" strike="noStrike" kern="0" cap="none" spc="6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pour</a:t>
            </a:r>
            <a:r>
              <a:rPr kumimoji="0" sz="1350" b="0" i="0" u="none" strike="noStrike" kern="0" cap="none" spc="6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ceux</a:t>
            </a:r>
            <a:r>
              <a:rPr kumimoji="0" sz="1350" b="0" i="0" u="none" strike="noStrike" kern="0" cap="none" spc="6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n’ayant</a:t>
            </a:r>
            <a:r>
              <a:rPr kumimoji="0" sz="1350" b="0" i="0" u="none" strike="noStrike" kern="0" cap="none" spc="6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pas</a:t>
            </a:r>
            <a:r>
              <a:rPr kumimoji="0" sz="1350" b="0" i="0" u="none" strike="noStrike" kern="0" cap="none" spc="6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atteint</a:t>
            </a:r>
            <a:r>
              <a:rPr kumimoji="0" sz="1350" b="0" i="0" u="none" strike="noStrike" kern="0" cap="none" spc="5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les</a:t>
            </a:r>
            <a:r>
              <a:rPr kumimoji="0" sz="1350" b="0" i="0" u="none" strike="noStrike" kern="0" cap="none" spc="60" normalizeH="0" baseline="0" noProof="0" dirty="0">
                <a:ln>
                  <a:noFill/>
                </a:ln>
                <a:solidFill>
                  <a:srgbClr val="404040"/>
                </a:solidFill>
                <a:effectLst/>
                <a:uLnTx/>
                <a:uFillTx/>
                <a:latin typeface="Trebuchet MS"/>
                <a:cs typeface="Trebuchet MS"/>
              </a:rPr>
              <a:t> </a:t>
            </a:r>
            <a:r>
              <a:rPr kumimoji="0" sz="1350" b="0" i="0" u="none" strike="noStrike" kern="0" cap="none" spc="-20" normalizeH="0" baseline="0" noProof="0" dirty="0">
                <a:ln>
                  <a:noFill/>
                </a:ln>
                <a:solidFill>
                  <a:srgbClr val="404040"/>
                </a:solidFill>
                <a:effectLst/>
                <a:uLnTx/>
                <a:uFillTx/>
                <a:latin typeface="Trebuchet MS"/>
                <a:cs typeface="Trebuchet MS"/>
              </a:rPr>
              <a:t>41,5 </a:t>
            </a:r>
            <a:r>
              <a:rPr kumimoji="0" sz="1350" b="0" i="0" u="none" strike="noStrike" kern="0" cap="none" spc="-10" normalizeH="0" baseline="0" noProof="0" dirty="0">
                <a:ln>
                  <a:noFill/>
                </a:ln>
                <a:solidFill>
                  <a:srgbClr val="404040"/>
                </a:solidFill>
                <a:effectLst/>
                <a:uLnTx/>
                <a:uFillTx/>
                <a:latin typeface="Trebuchet MS"/>
                <a:cs typeface="Trebuchet MS"/>
              </a:rPr>
              <a:t>annuités.</a:t>
            </a:r>
            <a:endParaRPr kumimoji="0" sz="1350" b="0" i="0" u="none" strike="noStrike" kern="0" cap="none" spc="0" normalizeH="0" baseline="0" noProof="0" dirty="0">
              <a:ln>
                <a:noFill/>
              </a:ln>
              <a:solidFill>
                <a:sysClr val="windowText" lastClr="000000"/>
              </a:solidFill>
              <a:effectLst/>
              <a:uLnTx/>
              <a:uFillTx/>
              <a:latin typeface="Trebuchet MS"/>
              <a:cs typeface="Trebuchet MS"/>
            </a:endParaRPr>
          </a:p>
          <a:p>
            <a:pPr marL="12700" marR="20320" lvl="0" indent="0" defTabSz="914400" eaLnBrk="1" fontAlgn="auto" latinLnBrk="0" hangingPunct="1">
              <a:lnSpc>
                <a:spcPts val="1600"/>
              </a:lnSpc>
              <a:spcBef>
                <a:spcPts val="990"/>
              </a:spcBef>
              <a:spcAft>
                <a:spcPts val="0"/>
              </a:spcAft>
              <a:buClrTx/>
              <a:buSzTx/>
              <a:buFontTx/>
              <a:buNone/>
              <a:tabLst/>
              <a:defRPr/>
            </a:pPr>
            <a:r>
              <a:rPr kumimoji="0" sz="1350" b="1" i="0" u="none" strike="noStrike" kern="0" cap="none" spc="0" normalizeH="0" baseline="0" noProof="0" dirty="0">
                <a:ln>
                  <a:noFill/>
                </a:ln>
                <a:solidFill>
                  <a:srgbClr val="404040"/>
                </a:solidFill>
                <a:effectLst/>
                <a:uLnTx/>
                <a:uFillTx/>
                <a:latin typeface="Trebuchet MS"/>
                <a:cs typeface="Trebuchet MS"/>
              </a:rPr>
              <a:t>2013,</a:t>
            </a:r>
            <a:r>
              <a:rPr kumimoji="0" sz="1350" b="1" i="0" u="none" strike="noStrike" kern="0" cap="none" spc="85"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réforme</a:t>
            </a:r>
            <a:r>
              <a:rPr kumimoji="0" sz="1350" b="1" i="0" u="none" strike="noStrike" kern="0" cap="none" spc="90" normalizeH="0" baseline="0" noProof="0" dirty="0">
                <a:ln>
                  <a:noFill/>
                </a:ln>
                <a:solidFill>
                  <a:srgbClr val="404040"/>
                </a:solidFill>
                <a:effectLst/>
                <a:uLnTx/>
                <a:uFillTx/>
                <a:latin typeface="Trebuchet MS"/>
                <a:cs typeface="Trebuchet MS"/>
              </a:rPr>
              <a:t> </a:t>
            </a:r>
            <a:r>
              <a:rPr kumimoji="0" sz="1350" b="1" i="0" u="none" strike="noStrike" kern="0" cap="none" spc="0" normalizeH="0" baseline="0" noProof="0" dirty="0">
                <a:ln>
                  <a:noFill/>
                </a:ln>
                <a:solidFill>
                  <a:srgbClr val="404040"/>
                </a:solidFill>
                <a:effectLst/>
                <a:uLnTx/>
                <a:uFillTx/>
                <a:latin typeface="Trebuchet MS"/>
                <a:cs typeface="Trebuchet MS"/>
              </a:rPr>
              <a:t>Hollande</a:t>
            </a:r>
            <a:r>
              <a:rPr kumimoji="0" sz="1350" b="1" i="0" u="none" strike="noStrike" kern="0" cap="none" spc="8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a:t>
            </a:r>
            <a:r>
              <a:rPr kumimoji="0" sz="1350" b="0" i="0" u="none" strike="noStrike" kern="0" cap="none" spc="9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augmentation</a:t>
            </a:r>
            <a:r>
              <a:rPr kumimoji="0" sz="1350" b="0" i="0" u="none" strike="noStrike" kern="0" cap="none" spc="9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de</a:t>
            </a:r>
            <a:r>
              <a:rPr kumimoji="0" sz="1350" b="0" i="0" u="none" strike="noStrike" kern="0" cap="none" spc="85"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la</a:t>
            </a:r>
            <a:r>
              <a:rPr kumimoji="0" sz="1350" b="0" i="0" u="none" strike="noStrike" kern="0" cap="none" spc="9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durée</a:t>
            </a:r>
            <a:r>
              <a:rPr kumimoji="0" sz="1350" b="0" i="0" u="none" strike="noStrike" kern="0" cap="none" spc="9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d’assurance</a:t>
            </a:r>
            <a:r>
              <a:rPr kumimoji="0" sz="1350" b="0" i="0" u="none" strike="noStrike" kern="0" cap="none" spc="85" normalizeH="0" baseline="0" noProof="0" dirty="0">
                <a:ln>
                  <a:noFill/>
                </a:ln>
                <a:solidFill>
                  <a:srgbClr val="404040"/>
                </a:solidFill>
                <a:effectLst/>
                <a:uLnTx/>
                <a:uFillTx/>
                <a:latin typeface="Trebuchet MS"/>
                <a:cs typeface="Trebuchet MS"/>
              </a:rPr>
              <a:t> </a:t>
            </a:r>
            <a:r>
              <a:rPr kumimoji="0" sz="1350" b="0" i="0" u="none" strike="noStrike" kern="0" cap="none" spc="-10" normalizeH="0" baseline="0" noProof="0" dirty="0">
                <a:ln>
                  <a:noFill/>
                </a:ln>
                <a:solidFill>
                  <a:srgbClr val="404040"/>
                </a:solidFill>
                <a:effectLst/>
                <a:uLnTx/>
                <a:uFillTx/>
                <a:latin typeface="Trebuchet MS"/>
                <a:cs typeface="Trebuchet MS"/>
              </a:rPr>
              <a:t>jusqu’à </a:t>
            </a:r>
            <a:r>
              <a:rPr kumimoji="0" sz="1350" b="0" i="0" u="none" strike="noStrike" kern="0" cap="none" spc="0" normalizeH="0" baseline="0" noProof="0" dirty="0">
                <a:ln>
                  <a:noFill/>
                </a:ln>
                <a:solidFill>
                  <a:srgbClr val="404040"/>
                </a:solidFill>
                <a:effectLst/>
                <a:uLnTx/>
                <a:uFillTx/>
                <a:latin typeface="Trebuchet MS"/>
                <a:cs typeface="Trebuchet MS"/>
              </a:rPr>
              <a:t>43</a:t>
            </a:r>
            <a:r>
              <a:rPr kumimoji="0" sz="1350" b="0" i="0" u="none" strike="noStrike" kern="0" cap="none" spc="5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ans</a:t>
            </a:r>
            <a:r>
              <a:rPr kumimoji="0" sz="1350" b="0" i="0" u="none" strike="noStrike" kern="0" cap="none" spc="6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pour</a:t>
            </a:r>
            <a:r>
              <a:rPr kumimoji="0" sz="1350" b="0" i="0" u="none" strike="noStrike" kern="0" cap="none" spc="6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la</a:t>
            </a:r>
            <a:r>
              <a:rPr kumimoji="0" sz="1350" b="0" i="0" u="none" strike="noStrike" kern="0" cap="none" spc="6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génération</a:t>
            </a:r>
            <a:r>
              <a:rPr kumimoji="0" sz="1350" b="0" i="0" u="none" strike="noStrike" kern="0" cap="none" spc="60" normalizeH="0" baseline="0" noProof="0" dirty="0">
                <a:ln>
                  <a:noFill/>
                </a:ln>
                <a:solidFill>
                  <a:srgbClr val="404040"/>
                </a:solidFill>
                <a:effectLst/>
                <a:uLnTx/>
                <a:uFillTx/>
                <a:latin typeface="Trebuchet MS"/>
                <a:cs typeface="Trebuchet MS"/>
              </a:rPr>
              <a:t> </a:t>
            </a:r>
            <a:r>
              <a:rPr kumimoji="0" sz="1350" b="0" i="0" u="none" strike="noStrike" kern="0" cap="none" spc="0" normalizeH="0" baseline="0" noProof="0" dirty="0">
                <a:ln>
                  <a:noFill/>
                </a:ln>
                <a:solidFill>
                  <a:srgbClr val="404040"/>
                </a:solidFill>
                <a:effectLst/>
                <a:uLnTx/>
                <a:uFillTx/>
                <a:latin typeface="Trebuchet MS"/>
                <a:cs typeface="Trebuchet MS"/>
              </a:rPr>
              <a:t>de</a:t>
            </a:r>
            <a:r>
              <a:rPr kumimoji="0" sz="1350" b="0" i="0" u="none" strike="noStrike" kern="0" cap="none" spc="65" normalizeH="0" baseline="0" noProof="0" dirty="0">
                <a:ln>
                  <a:noFill/>
                </a:ln>
                <a:solidFill>
                  <a:srgbClr val="404040"/>
                </a:solidFill>
                <a:effectLst/>
                <a:uLnTx/>
                <a:uFillTx/>
                <a:latin typeface="Trebuchet MS"/>
                <a:cs typeface="Trebuchet MS"/>
              </a:rPr>
              <a:t> </a:t>
            </a:r>
            <a:r>
              <a:rPr kumimoji="0" sz="1350" b="0" i="0" u="none" strike="noStrike" kern="0" cap="none" spc="-10" normalizeH="0" baseline="0" noProof="0" dirty="0">
                <a:ln>
                  <a:noFill/>
                </a:ln>
                <a:solidFill>
                  <a:srgbClr val="404040"/>
                </a:solidFill>
                <a:effectLst/>
                <a:uLnTx/>
                <a:uFillTx/>
                <a:latin typeface="Trebuchet MS"/>
                <a:cs typeface="Trebuchet MS"/>
              </a:rPr>
              <a:t>1973.</a:t>
            </a:r>
            <a:endParaRPr kumimoji="0" sz="1350" b="0" i="0" u="none" strike="noStrike" kern="0" cap="none" spc="0" normalizeH="0" baseline="0" noProof="0" dirty="0">
              <a:ln>
                <a:noFill/>
              </a:ln>
              <a:solidFill>
                <a:sysClr val="windowText" lastClr="000000"/>
              </a:solidFill>
              <a:effectLst/>
              <a:uLnTx/>
              <a:uFillTx/>
              <a:latin typeface="Trebuchet MS"/>
              <a:cs typeface="Trebuchet MS"/>
            </a:endParaRPr>
          </a:p>
        </p:txBody>
      </p:sp>
      <p:sp>
        <p:nvSpPr>
          <p:cNvPr id="14" name="object 14"/>
          <p:cNvSpPr/>
          <p:nvPr/>
        </p:nvSpPr>
        <p:spPr>
          <a:xfrm>
            <a:off x="4654439" y="2057398"/>
            <a:ext cx="635" cy="2743200"/>
          </a:xfrm>
          <a:custGeom>
            <a:avLst/>
            <a:gdLst/>
            <a:ahLst/>
            <a:cxnLst/>
            <a:rect l="l" t="t" r="r" b="b"/>
            <a:pathLst>
              <a:path w="635" h="2743200">
                <a:moveTo>
                  <a:pt x="0" y="0"/>
                </a:moveTo>
                <a:lnTo>
                  <a:pt x="361" y="2742840"/>
                </a:lnTo>
              </a:path>
            </a:pathLst>
          </a:custGeom>
          <a:ln w="19079">
            <a:solidFill>
              <a:srgbClr val="262626"/>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pic>
        <p:nvPicPr>
          <p:cNvPr id="16" name="Image 15">
            <a:extLst>
              <a:ext uri="{FF2B5EF4-FFF2-40B4-BE49-F238E27FC236}">
                <a16:creationId xmlns:a16="http://schemas.microsoft.com/office/drawing/2014/main" id="{C69D296C-C030-FA37-78E7-90AAB92CA7B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05235" y="150900"/>
            <a:ext cx="665597" cy="84772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42727" y="2539148"/>
            <a:ext cx="3545204" cy="1724660"/>
          </a:xfrm>
          <a:prstGeom prst="rect">
            <a:avLst/>
          </a:prstGeom>
        </p:spPr>
        <p:txBody>
          <a:bodyPr vert="horz" wrap="square" lIns="0" tIns="12700" rIns="0" bIns="0" rtlCol="0">
            <a:spAutoFit/>
          </a:bodyPr>
          <a:lstStyle/>
          <a:p>
            <a:pPr marL="12700" marR="0" lvl="0" indent="0" defTabSz="914400" eaLnBrk="1" fontAlgn="auto" latinLnBrk="0" hangingPunct="1">
              <a:lnSpc>
                <a:spcPct val="100000"/>
              </a:lnSpc>
              <a:spcBef>
                <a:spcPts val="100"/>
              </a:spcBef>
              <a:spcAft>
                <a:spcPts val="0"/>
              </a:spcAft>
              <a:buClrTx/>
              <a:buSzTx/>
              <a:buFontTx/>
              <a:buNone/>
              <a:tabLst/>
              <a:defRPr/>
            </a:pPr>
            <a:r>
              <a:rPr kumimoji="0" sz="4100" b="1" i="0" u="none" strike="noStrike" kern="0" cap="none" spc="-95" normalizeH="0" baseline="0" noProof="0" dirty="0">
                <a:ln>
                  <a:noFill/>
                </a:ln>
                <a:solidFill>
                  <a:srgbClr val="FF0000"/>
                </a:solidFill>
                <a:effectLst/>
                <a:uLnTx/>
                <a:uFillTx/>
                <a:latin typeface="Trebuchet MS"/>
                <a:cs typeface="Trebuchet MS"/>
              </a:rPr>
              <a:t>Système</a:t>
            </a:r>
            <a:r>
              <a:rPr kumimoji="0" sz="4100" b="1" i="0" u="none" strike="noStrike" kern="0" cap="none" spc="-180" normalizeH="0" baseline="0" noProof="0" dirty="0">
                <a:ln>
                  <a:noFill/>
                </a:ln>
                <a:solidFill>
                  <a:srgbClr val="FF0000"/>
                </a:solidFill>
                <a:effectLst/>
                <a:uLnTx/>
                <a:uFillTx/>
                <a:latin typeface="Trebuchet MS"/>
                <a:cs typeface="Trebuchet MS"/>
              </a:rPr>
              <a:t> </a:t>
            </a:r>
            <a:r>
              <a:rPr kumimoji="0" sz="4100" b="1" i="0" u="none" strike="noStrike" kern="0" cap="none" spc="-80" normalizeH="0" baseline="0" noProof="0" dirty="0">
                <a:ln>
                  <a:noFill/>
                </a:ln>
                <a:solidFill>
                  <a:srgbClr val="FF0000"/>
                </a:solidFill>
                <a:effectLst/>
                <a:uLnTx/>
                <a:uFillTx/>
                <a:latin typeface="Trebuchet MS"/>
                <a:cs typeface="Trebuchet MS"/>
              </a:rPr>
              <a:t>actuel</a:t>
            </a:r>
            <a:endParaRPr kumimoji="0" sz="4100" b="0" i="0" u="none" strike="noStrike" kern="0" cap="none" spc="0" normalizeH="0" baseline="0" noProof="0" dirty="0">
              <a:ln>
                <a:noFill/>
              </a:ln>
              <a:solidFill>
                <a:sysClr val="windowText" lastClr="000000"/>
              </a:solidFill>
              <a:effectLst/>
              <a:uLnTx/>
              <a:uFillTx/>
              <a:latin typeface="Trebuchet MS"/>
              <a:cs typeface="Trebuchet MS"/>
            </a:endParaRPr>
          </a:p>
          <a:p>
            <a:pPr marL="29845" marR="0" lvl="0" indent="0" defTabSz="914400" eaLnBrk="1" fontAlgn="auto" latinLnBrk="0" hangingPunct="1">
              <a:lnSpc>
                <a:spcPct val="100000"/>
              </a:lnSpc>
              <a:spcBef>
                <a:spcPts val="3540"/>
              </a:spcBef>
              <a:spcAft>
                <a:spcPts val="0"/>
              </a:spcAft>
              <a:buClrTx/>
              <a:buSzTx/>
              <a:buFontTx/>
              <a:buNone/>
              <a:tabLst/>
              <a:defRPr/>
            </a:pPr>
            <a:r>
              <a:rPr kumimoji="0" sz="4100" b="0" i="1" u="none" strike="noStrike" kern="0" cap="none" spc="-535" normalizeH="0" baseline="0" noProof="0" dirty="0">
                <a:ln>
                  <a:noFill/>
                </a:ln>
                <a:solidFill>
                  <a:srgbClr val="FF0000"/>
                </a:solidFill>
                <a:effectLst/>
                <a:uLnTx/>
                <a:uFillTx/>
                <a:latin typeface="Trebuchet MS"/>
                <a:cs typeface="Trebuchet MS"/>
              </a:rPr>
              <a:t>L</a:t>
            </a:r>
            <a:r>
              <a:rPr kumimoji="0" sz="4100" b="0" i="1" u="none" strike="noStrike" kern="0" cap="none" spc="-100" normalizeH="0" baseline="0" noProof="0" dirty="0">
                <a:ln>
                  <a:noFill/>
                </a:ln>
                <a:solidFill>
                  <a:srgbClr val="FF0000"/>
                </a:solidFill>
                <a:effectLst/>
                <a:uLnTx/>
                <a:uFillTx/>
                <a:latin typeface="Trebuchet MS"/>
                <a:cs typeface="Trebuchet MS"/>
              </a:rPr>
              <a:t>’âg</a:t>
            </a:r>
            <a:r>
              <a:rPr kumimoji="0" sz="4100" b="0" i="1" u="none" strike="noStrike" kern="0" cap="none" spc="0" normalizeH="0" baseline="0" noProof="0" dirty="0">
                <a:ln>
                  <a:noFill/>
                </a:ln>
                <a:solidFill>
                  <a:srgbClr val="FF0000"/>
                </a:solidFill>
                <a:effectLst/>
                <a:uLnTx/>
                <a:uFillTx/>
                <a:latin typeface="Trebuchet MS"/>
                <a:cs typeface="Trebuchet MS"/>
              </a:rPr>
              <a:t>e</a:t>
            </a:r>
            <a:r>
              <a:rPr kumimoji="0" sz="4100" b="0" i="1" u="none" strike="noStrike" kern="0" cap="none" spc="-200" normalizeH="0" baseline="0" noProof="0" dirty="0">
                <a:ln>
                  <a:noFill/>
                </a:ln>
                <a:solidFill>
                  <a:srgbClr val="FF0000"/>
                </a:solidFill>
                <a:effectLst/>
                <a:uLnTx/>
                <a:uFillTx/>
                <a:latin typeface="Trebuchet MS"/>
                <a:cs typeface="Trebuchet MS"/>
              </a:rPr>
              <a:t> </a:t>
            </a:r>
            <a:r>
              <a:rPr kumimoji="0" sz="4100" b="0" i="1" u="none" strike="noStrike" kern="0" cap="none" spc="0" normalizeH="0" baseline="0" noProof="0" dirty="0">
                <a:ln>
                  <a:noFill/>
                </a:ln>
                <a:solidFill>
                  <a:srgbClr val="FF0000"/>
                </a:solidFill>
                <a:effectLst/>
                <a:uLnTx/>
                <a:uFillTx/>
                <a:latin typeface="Trebuchet MS"/>
                <a:cs typeface="Trebuchet MS"/>
              </a:rPr>
              <a:t>de</a:t>
            </a:r>
            <a:r>
              <a:rPr kumimoji="0" sz="4100" b="0" i="1" u="none" strike="noStrike" kern="0" cap="none" spc="-300" normalizeH="0" baseline="0" noProof="0" dirty="0">
                <a:ln>
                  <a:noFill/>
                </a:ln>
                <a:solidFill>
                  <a:srgbClr val="FF0000"/>
                </a:solidFill>
                <a:effectLst/>
                <a:uLnTx/>
                <a:uFillTx/>
                <a:latin typeface="Trebuchet MS"/>
                <a:cs typeface="Trebuchet MS"/>
              </a:rPr>
              <a:t> </a:t>
            </a:r>
            <a:r>
              <a:rPr kumimoji="0" sz="4100" b="0" i="1" u="none" strike="noStrike" kern="0" cap="none" spc="-65" normalizeH="0" baseline="0" noProof="0" dirty="0">
                <a:ln>
                  <a:noFill/>
                </a:ln>
                <a:solidFill>
                  <a:srgbClr val="FF0000"/>
                </a:solidFill>
                <a:effectLst/>
                <a:uLnTx/>
                <a:uFillTx/>
                <a:latin typeface="Trebuchet MS"/>
                <a:cs typeface="Trebuchet MS"/>
              </a:rPr>
              <a:t>départ</a:t>
            </a:r>
            <a:endParaRPr kumimoji="0" sz="4100" b="0" i="0" u="none" strike="noStrike" kern="0" cap="none" spc="0" normalizeH="0" baseline="0" noProof="0" dirty="0">
              <a:ln>
                <a:noFill/>
              </a:ln>
              <a:solidFill>
                <a:sysClr val="windowText" lastClr="000000"/>
              </a:solidFill>
              <a:effectLst/>
              <a:uLnTx/>
              <a:uFillTx/>
              <a:latin typeface="Trebuchet MS"/>
              <a:cs typeface="Trebuchet MS"/>
            </a:endParaRPr>
          </a:p>
        </p:txBody>
      </p:sp>
      <p:grpSp>
        <p:nvGrpSpPr>
          <p:cNvPr id="3" name="object 3"/>
          <p:cNvGrpSpPr/>
          <p:nvPr/>
        </p:nvGrpSpPr>
        <p:grpSpPr>
          <a:xfrm>
            <a:off x="1273810" y="-9525"/>
            <a:ext cx="10918190" cy="6867525"/>
            <a:chOff x="1273686" y="0"/>
            <a:chExt cx="10918190" cy="6867525"/>
          </a:xfrm>
        </p:grpSpPr>
        <p:pic>
          <p:nvPicPr>
            <p:cNvPr id="4" name="object 4"/>
            <p:cNvPicPr/>
            <p:nvPr/>
          </p:nvPicPr>
          <p:blipFill>
            <a:blip r:embed="rId2" cstate="print"/>
            <a:stretch>
              <a:fillRect/>
            </a:stretch>
          </p:blipFill>
          <p:spPr>
            <a:xfrm>
              <a:off x="3226131" y="0"/>
              <a:ext cx="1316536" cy="6858000"/>
            </a:xfrm>
            <a:prstGeom prst="rect">
              <a:avLst/>
            </a:prstGeom>
          </p:spPr>
        </p:pic>
        <p:sp>
          <p:nvSpPr>
            <p:cNvPr id="5" name="object 5"/>
            <p:cNvSpPr/>
            <p:nvPr/>
          </p:nvSpPr>
          <p:spPr>
            <a:xfrm>
              <a:off x="3274918" y="0"/>
              <a:ext cx="1219200" cy="6858000"/>
            </a:xfrm>
            <a:custGeom>
              <a:avLst/>
              <a:gdLst/>
              <a:ahLst/>
              <a:cxnLst/>
              <a:rect l="l" t="t" r="r" b="b"/>
              <a:pathLst>
                <a:path w="1219200" h="6858000">
                  <a:moveTo>
                    <a:pt x="0" y="0"/>
                  </a:moveTo>
                  <a:lnTo>
                    <a:pt x="1218961" y="6857640"/>
                  </a:lnTo>
                </a:path>
              </a:pathLst>
            </a:custGeom>
            <a:ln w="9360">
              <a:solidFill>
                <a:srgbClr val="BFBFBF"/>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pic>
          <p:nvPicPr>
            <p:cNvPr id="6" name="object 6"/>
            <p:cNvPicPr/>
            <p:nvPr/>
          </p:nvPicPr>
          <p:blipFill>
            <a:blip r:embed="rId3" cstate="print"/>
            <a:stretch>
              <a:fillRect/>
            </a:stretch>
          </p:blipFill>
          <p:spPr>
            <a:xfrm>
              <a:off x="1273686" y="3644629"/>
              <a:ext cx="4874387" cy="3213370"/>
            </a:xfrm>
            <a:prstGeom prst="rect">
              <a:avLst/>
            </a:prstGeom>
          </p:spPr>
        </p:pic>
        <p:sp>
          <p:nvSpPr>
            <p:cNvPr id="7" name="object 7"/>
            <p:cNvSpPr/>
            <p:nvPr/>
          </p:nvSpPr>
          <p:spPr>
            <a:xfrm>
              <a:off x="1329119" y="3681360"/>
              <a:ext cx="4763770" cy="3176905"/>
            </a:xfrm>
            <a:custGeom>
              <a:avLst/>
              <a:gdLst/>
              <a:ahLst/>
              <a:cxnLst/>
              <a:rect l="l" t="t" r="r" b="b"/>
              <a:pathLst>
                <a:path w="4763770" h="3176904">
                  <a:moveTo>
                    <a:pt x="4763521" y="0"/>
                  </a:moveTo>
                  <a:lnTo>
                    <a:pt x="0" y="3176641"/>
                  </a:lnTo>
                </a:path>
              </a:pathLst>
            </a:custGeom>
            <a:ln w="9360">
              <a:solidFill>
                <a:srgbClr val="BFBFBF"/>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pic>
          <p:nvPicPr>
            <p:cNvPr id="8" name="object 8"/>
            <p:cNvPicPr/>
            <p:nvPr/>
          </p:nvPicPr>
          <p:blipFill>
            <a:blip r:embed="rId4" cstate="print"/>
            <a:stretch>
              <a:fillRect/>
            </a:stretch>
          </p:blipFill>
          <p:spPr>
            <a:xfrm>
              <a:off x="3047458" y="0"/>
              <a:ext cx="3083280" cy="6858000"/>
            </a:xfrm>
            <a:prstGeom prst="rect">
              <a:avLst/>
            </a:prstGeom>
          </p:spPr>
        </p:pic>
        <p:sp>
          <p:nvSpPr>
            <p:cNvPr id="9" name="object 9"/>
            <p:cNvSpPr/>
            <p:nvPr/>
          </p:nvSpPr>
          <p:spPr>
            <a:xfrm>
              <a:off x="3085558" y="0"/>
              <a:ext cx="3007360" cy="6858000"/>
            </a:xfrm>
            <a:custGeom>
              <a:avLst/>
              <a:gdLst/>
              <a:ahLst/>
              <a:cxnLst/>
              <a:rect l="l" t="t" r="r" b="b"/>
              <a:pathLst>
                <a:path w="3007360" h="6858000">
                  <a:moveTo>
                    <a:pt x="3007080" y="0"/>
                  </a:moveTo>
                  <a:lnTo>
                    <a:pt x="2042797" y="0"/>
                  </a:lnTo>
                  <a:lnTo>
                    <a:pt x="0" y="6857639"/>
                  </a:lnTo>
                  <a:lnTo>
                    <a:pt x="3007080" y="6857639"/>
                  </a:lnTo>
                  <a:lnTo>
                    <a:pt x="3007080" y="0"/>
                  </a:lnTo>
                  <a:close/>
                </a:path>
              </a:pathLst>
            </a:custGeom>
            <a:solidFill>
              <a:srgbClr val="D20012">
                <a:alpha val="29998"/>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pic>
          <p:nvPicPr>
            <p:cNvPr id="10" name="object 10"/>
            <p:cNvPicPr/>
            <p:nvPr/>
          </p:nvPicPr>
          <p:blipFill>
            <a:blip r:embed="rId5" cstate="print"/>
            <a:stretch>
              <a:fillRect/>
            </a:stretch>
          </p:blipFill>
          <p:spPr>
            <a:xfrm>
              <a:off x="3469379" y="0"/>
              <a:ext cx="2664241" cy="6858000"/>
            </a:xfrm>
            <a:prstGeom prst="rect">
              <a:avLst/>
            </a:prstGeom>
          </p:spPr>
        </p:pic>
        <p:sp>
          <p:nvSpPr>
            <p:cNvPr id="11" name="object 11"/>
            <p:cNvSpPr/>
            <p:nvPr/>
          </p:nvSpPr>
          <p:spPr>
            <a:xfrm>
              <a:off x="3509001" y="0"/>
              <a:ext cx="2586990" cy="6858000"/>
            </a:xfrm>
            <a:custGeom>
              <a:avLst/>
              <a:gdLst/>
              <a:ahLst/>
              <a:cxnLst/>
              <a:rect l="l" t="t" r="r" b="b"/>
              <a:pathLst>
                <a:path w="2586990" h="6858000">
                  <a:moveTo>
                    <a:pt x="2586519" y="0"/>
                  </a:moveTo>
                  <a:lnTo>
                    <a:pt x="0" y="0"/>
                  </a:lnTo>
                  <a:lnTo>
                    <a:pt x="1207669" y="6857639"/>
                  </a:lnTo>
                  <a:lnTo>
                    <a:pt x="2586519" y="6857639"/>
                  </a:lnTo>
                  <a:lnTo>
                    <a:pt x="2586519" y="0"/>
                  </a:lnTo>
                  <a:close/>
                </a:path>
              </a:pathLst>
            </a:custGeom>
            <a:solidFill>
              <a:srgbClr val="D20012">
                <a:alpha val="19999"/>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pic>
          <p:nvPicPr>
            <p:cNvPr id="12" name="object 12"/>
            <p:cNvPicPr/>
            <p:nvPr/>
          </p:nvPicPr>
          <p:blipFill>
            <a:blip r:embed="rId6" cstate="print"/>
            <a:stretch>
              <a:fillRect/>
            </a:stretch>
          </p:blipFill>
          <p:spPr>
            <a:xfrm>
              <a:off x="2798339" y="3035418"/>
              <a:ext cx="3335639" cy="3822581"/>
            </a:xfrm>
            <a:prstGeom prst="rect">
              <a:avLst/>
            </a:prstGeom>
          </p:spPr>
        </p:pic>
        <p:sp>
          <p:nvSpPr>
            <p:cNvPr id="13" name="object 13"/>
            <p:cNvSpPr/>
            <p:nvPr/>
          </p:nvSpPr>
          <p:spPr>
            <a:xfrm>
              <a:off x="2836439" y="3048119"/>
              <a:ext cx="3259454" cy="3810000"/>
            </a:xfrm>
            <a:custGeom>
              <a:avLst/>
              <a:gdLst/>
              <a:ahLst/>
              <a:cxnLst/>
              <a:rect l="l" t="t" r="r" b="b"/>
              <a:pathLst>
                <a:path w="3259454" h="3810000">
                  <a:moveTo>
                    <a:pt x="3259441" y="0"/>
                  </a:moveTo>
                  <a:lnTo>
                    <a:pt x="0" y="3809520"/>
                  </a:lnTo>
                  <a:lnTo>
                    <a:pt x="3259441" y="3809520"/>
                  </a:lnTo>
                  <a:lnTo>
                    <a:pt x="3259441" y="0"/>
                  </a:lnTo>
                  <a:close/>
                </a:path>
              </a:pathLst>
            </a:custGeom>
            <a:solidFill>
              <a:srgbClr val="D20012">
                <a:alpha val="71998"/>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pic>
          <p:nvPicPr>
            <p:cNvPr id="14" name="object 14"/>
            <p:cNvPicPr/>
            <p:nvPr/>
          </p:nvPicPr>
          <p:blipFill>
            <a:blip r:embed="rId7" cstate="print"/>
            <a:stretch>
              <a:fillRect/>
            </a:stretch>
          </p:blipFill>
          <p:spPr>
            <a:xfrm>
              <a:off x="3200459" y="0"/>
              <a:ext cx="2930281" cy="6858000"/>
            </a:xfrm>
            <a:prstGeom prst="rect">
              <a:avLst/>
            </a:prstGeom>
          </p:spPr>
        </p:pic>
        <p:sp>
          <p:nvSpPr>
            <p:cNvPr id="15" name="object 15"/>
            <p:cNvSpPr/>
            <p:nvPr/>
          </p:nvSpPr>
          <p:spPr>
            <a:xfrm>
              <a:off x="3241668" y="0"/>
              <a:ext cx="2851150" cy="6858000"/>
            </a:xfrm>
            <a:custGeom>
              <a:avLst/>
              <a:gdLst/>
              <a:ahLst/>
              <a:cxnLst/>
              <a:rect l="l" t="t" r="r" b="b"/>
              <a:pathLst>
                <a:path w="2851150" h="6858000">
                  <a:moveTo>
                    <a:pt x="2850972" y="0"/>
                  </a:moveTo>
                  <a:lnTo>
                    <a:pt x="0" y="0"/>
                  </a:lnTo>
                  <a:lnTo>
                    <a:pt x="2467388" y="6857639"/>
                  </a:lnTo>
                  <a:lnTo>
                    <a:pt x="2850972" y="6857639"/>
                  </a:lnTo>
                  <a:lnTo>
                    <a:pt x="2850972" y="0"/>
                  </a:lnTo>
                  <a:close/>
                </a:path>
              </a:pathLst>
            </a:custGeom>
            <a:solidFill>
              <a:srgbClr val="9E000D">
                <a:alpha val="69999"/>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pic>
          <p:nvPicPr>
            <p:cNvPr id="16" name="object 16"/>
            <p:cNvPicPr/>
            <p:nvPr/>
          </p:nvPicPr>
          <p:blipFill>
            <a:blip r:embed="rId8" cstate="print"/>
            <a:stretch>
              <a:fillRect/>
            </a:stretch>
          </p:blipFill>
          <p:spPr>
            <a:xfrm>
              <a:off x="4764658" y="0"/>
              <a:ext cx="1366080" cy="6858000"/>
            </a:xfrm>
            <a:prstGeom prst="rect">
              <a:avLst/>
            </a:prstGeom>
          </p:spPr>
        </p:pic>
        <p:pic>
          <p:nvPicPr>
            <p:cNvPr id="17" name="object 17"/>
            <p:cNvPicPr/>
            <p:nvPr/>
          </p:nvPicPr>
          <p:blipFill>
            <a:blip r:embed="rId9" cstate="print"/>
            <a:stretch>
              <a:fillRect/>
            </a:stretch>
          </p:blipFill>
          <p:spPr>
            <a:xfrm>
              <a:off x="4802758" y="0"/>
              <a:ext cx="1327980" cy="6858000"/>
            </a:xfrm>
            <a:prstGeom prst="rect">
              <a:avLst/>
            </a:prstGeom>
          </p:spPr>
        </p:pic>
        <p:sp>
          <p:nvSpPr>
            <p:cNvPr id="18" name="object 18"/>
            <p:cNvSpPr/>
            <p:nvPr/>
          </p:nvSpPr>
          <p:spPr>
            <a:xfrm>
              <a:off x="4844475" y="0"/>
              <a:ext cx="1248410" cy="6858000"/>
            </a:xfrm>
            <a:custGeom>
              <a:avLst/>
              <a:gdLst/>
              <a:ahLst/>
              <a:cxnLst/>
              <a:rect l="l" t="t" r="r" b="b"/>
              <a:pathLst>
                <a:path w="1248410" h="6858000">
                  <a:moveTo>
                    <a:pt x="1248166" y="0"/>
                  </a:moveTo>
                  <a:lnTo>
                    <a:pt x="0" y="0"/>
                  </a:lnTo>
                  <a:lnTo>
                    <a:pt x="1107763" y="6857641"/>
                  </a:lnTo>
                  <a:lnTo>
                    <a:pt x="1248166" y="6857641"/>
                  </a:lnTo>
                  <a:lnTo>
                    <a:pt x="1248166" y="0"/>
                  </a:lnTo>
                  <a:close/>
                </a:path>
              </a:pathLst>
            </a:custGeom>
            <a:solidFill>
              <a:srgbClr val="D20012">
                <a:alpha val="64999"/>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pic>
          <p:nvPicPr>
            <p:cNvPr id="19" name="object 19"/>
            <p:cNvPicPr/>
            <p:nvPr/>
          </p:nvPicPr>
          <p:blipFill>
            <a:blip r:embed="rId10" cstate="print"/>
            <a:stretch>
              <a:fillRect/>
            </a:stretch>
          </p:blipFill>
          <p:spPr>
            <a:xfrm>
              <a:off x="4237620" y="3577219"/>
              <a:ext cx="1893119" cy="3280780"/>
            </a:xfrm>
            <a:prstGeom prst="rect">
              <a:avLst/>
            </a:prstGeom>
          </p:spPr>
        </p:pic>
        <p:sp>
          <p:nvSpPr>
            <p:cNvPr id="20" name="object 20"/>
            <p:cNvSpPr/>
            <p:nvPr/>
          </p:nvSpPr>
          <p:spPr>
            <a:xfrm>
              <a:off x="4275720" y="3589920"/>
              <a:ext cx="1817370" cy="3268345"/>
            </a:xfrm>
            <a:custGeom>
              <a:avLst/>
              <a:gdLst/>
              <a:ahLst/>
              <a:cxnLst/>
              <a:rect l="l" t="t" r="r" b="b"/>
              <a:pathLst>
                <a:path w="1817370" h="3268345">
                  <a:moveTo>
                    <a:pt x="1816917" y="0"/>
                  </a:moveTo>
                  <a:lnTo>
                    <a:pt x="0" y="3267720"/>
                  </a:lnTo>
                  <a:lnTo>
                    <a:pt x="1816917" y="3267720"/>
                  </a:lnTo>
                  <a:lnTo>
                    <a:pt x="1816917" y="0"/>
                  </a:lnTo>
                  <a:close/>
                </a:path>
              </a:pathLst>
            </a:custGeom>
            <a:solidFill>
              <a:srgbClr val="D20012">
                <a:alpha val="79998"/>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1" name="object 21"/>
            <p:cNvSpPr/>
            <p:nvPr/>
          </p:nvSpPr>
          <p:spPr>
            <a:xfrm>
              <a:off x="5977798" y="0"/>
              <a:ext cx="6214110" cy="6858000"/>
            </a:xfrm>
            <a:custGeom>
              <a:avLst/>
              <a:gdLst/>
              <a:ahLst/>
              <a:cxnLst/>
              <a:rect l="l" t="t" r="r" b="b"/>
              <a:pathLst>
                <a:path w="6214109" h="6858000">
                  <a:moveTo>
                    <a:pt x="6213961" y="0"/>
                  </a:moveTo>
                  <a:lnTo>
                    <a:pt x="0" y="0"/>
                  </a:lnTo>
                  <a:lnTo>
                    <a:pt x="0" y="6857641"/>
                  </a:lnTo>
                  <a:lnTo>
                    <a:pt x="6213961" y="6857641"/>
                  </a:lnTo>
                  <a:lnTo>
                    <a:pt x="6213961" y="0"/>
                  </a:lnTo>
                  <a:close/>
                </a:path>
              </a:pathLst>
            </a:custGeom>
            <a:solidFill>
              <a:srgbClr val="D20012"/>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pic>
          <p:nvPicPr>
            <p:cNvPr id="22" name="object 22"/>
            <p:cNvPicPr/>
            <p:nvPr/>
          </p:nvPicPr>
          <p:blipFill>
            <a:blip r:embed="rId11" cstate="print"/>
            <a:stretch>
              <a:fillRect/>
            </a:stretch>
          </p:blipFill>
          <p:spPr>
            <a:xfrm>
              <a:off x="4878420" y="975859"/>
              <a:ext cx="6704521" cy="848041"/>
            </a:xfrm>
            <a:prstGeom prst="rect">
              <a:avLst/>
            </a:prstGeom>
          </p:spPr>
        </p:pic>
        <p:pic>
          <p:nvPicPr>
            <p:cNvPr id="23" name="object 23"/>
            <p:cNvPicPr/>
            <p:nvPr/>
          </p:nvPicPr>
          <p:blipFill>
            <a:blip r:embed="rId12" cstate="print"/>
            <a:stretch>
              <a:fillRect/>
            </a:stretch>
          </p:blipFill>
          <p:spPr>
            <a:xfrm>
              <a:off x="4916520" y="988560"/>
              <a:ext cx="6628321" cy="771841"/>
            </a:xfrm>
            <a:prstGeom prst="rect">
              <a:avLst/>
            </a:prstGeom>
          </p:spPr>
        </p:pic>
      </p:grpSp>
      <p:sp>
        <p:nvSpPr>
          <p:cNvPr id="24" name="object 24"/>
          <p:cNvSpPr txBox="1">
            <a:spLocks noGrp="1"/>
          </p:cNvSpPr>
          <p:nvPr>
            <p:ph type="title"/>
          </p:nvPr>
        </p:nvSpPr>
        <p:spPr>
          <a:xfrm>
            <a:off x="5104937" y="1091048"/>
            <a:ext cx="2651125" cy="528320"/>
          </a:xfrm>
          <a:prstGeom prst="rect">
            <a:avLst/>
          </a:prstGeom>
        </p:spPr>
        <p:txBody>
          <a:bodyPr vert="horz" wrap="square" lIns="0" tIns="12700" rIns="0" bIns="0" rtlCol="0">
            <a:spAutoFit/>
          </a:bodyPr>
          <a:lstStyle/>
          <a:p>
            <a:pPr marL="12700">
              <a:lnSpc>
                <a:spcPct val="100000"/>
              </a:lnSpc>
              <a:spcBef>
                <a:spcPts val="100"/>
              </a:spcBef>
            </a:pPr>
            <a:r>
              <a:rPr sz="3300" dirty="0">
                <a:solidFill>
                  <a:srgbClr val="FFFFFF"/>
                </a:solidFill>
              </a:rPr>
              <a:t>Dans</a:t>
            </a:r>
            <a:r>
              <a:rPr sz="3300" spc="-15" dirty="0">
                <a:solidFill>
                  <a:srgbClr val="FFFFFF"/>
                </a:solidFill>
              </a:rPr>
              <a:t> </a:t>
            </a:r>
            <a:r>
              <a:rPr sz="3300" dirty="0">
                <a:solidFill>
                  <a:srgbClr val="FFFFFF"/>
                </a:solidFill>
              </a:rPr>
              <a:t>le</a:t>
            </a:r>
            <a:r>
              <a:rPr sz="3300" spc="-15" dirty="0">
                <a:solidFill>
                  <a:srgbClr val="FFFFFF"/>
                </a:solidFill>
              </a:rPr>
              <a:t> </a:t>
            </a:r>
            <a:r>
              <a:rPr sz="3300" spc="-10" dirty="0">
                <a:solidFill>
                  <a:srgbClr val="FFFFFF"/>
                </a:solidFill>
              </a:rPr>
              <a:t>public</a:t>
            </a:r>
            <a:endParaRPr sz="3300"/>
          </a:p>
        </p:txBody>
      </p:sp>
      <p:grpSp>
        <p:nvGrpSpPr>
          <p:cNvPr id="25" name="object 25"/>
          <p:cNvGrpSpPr/>
          <p:nvPr/>
        </p:nvGrpSpPr>
        <p:grpSpPr>
          <a:xfrm>
            <a:off x="4878420" y="2977458"/>
            <a:ext cx="6704965" cy="848360"/>
            <a:chOff x="4878420" y="2977458"/>
            <a:chExt cx="6704965" cy="848360"/>
          </a:xfrm>
        </p:grpSpPr>
        <p:pic>
          <p:nvPicPr>
            <p:cNvPr id="26" name="object 26"/>
            <p:cNvPicPr/>
            <p:nvPr/>
          </p:nvPicPr>
          <p:blipFill>
            <a:blip r:embed="rId11" cstate="print"/>
            <a:stretch>
              <a:fillRect/>
            </a:stretch>
          </p:blipFill>
          <p:spPr>
            <a:xfrm>
              <a:off x="4878420" y="2977458"/>
              <a:ext cx="6704521" cy="848041"/>
            </a:xfrm>
            <a:prstGeom prst="rect">
              <a:avLst/>
            </a:prstGeom>
          </p:spPr>
        </p:pic>
        <p:pic>
          <p:nvPicPr>
            <p:cNvPr id="27" name="object 27"/>
            <p:cNvPicPr/>
            <p:nvPr/>
          </p:nvPicPr>
          <p:blipFill>
            <a:blip r:embed="rId12" cstate="print"/>
            <a:stretch>
              <a:fillRect/>
            </a:stretch>
          </p:blipFill>
          <p:spPr>
            <a:xfrm>
              <a:off x="4916520" y="2990159"/>
              <a:ext cx="6628321" cy="771841"/>
            </a:xfrm>
            <a:prstGeom prst="rect">
              <a:avLst/>
            </a:prstGeom>
          </p:spPr>
        </p:pic>
      </p:grpSp>
      <p:sp>
        <p:nvSpPr>
          <p:cNvPr id="28" name="object 28"/>
          <p:cNvSpPr txBox="1"/>
          <p:nvPr/>
        </p:nvSpPr>
        <p:spPr>
          <a:xfrm>
            <a:off x="5104937" y="3092646"/>
            <a:ext cx="2454275" cy="528320"/>
          </a:xfrm>
          <a:prstGeom prst="rect">
            <a:avLst/>
          </a:prstGeom>
        </p:spPr>
        <p:txBody>
          <a:bodyPr vert="horz" wrap="square" lIns="0" tIns="12700" rIns="0" bIns="0" rtlCol="0">
            <a:spAutoFit/>
          </a:bodyPr>
          <a:lstStyle/>
          <a:p>
            <a:pPr marL="12700" marR="0" lvl="0" indent="0" defTabSz="914400" eaLnBrk="1" fontAlgn="auto" latinLnBrk="0" hangingPunct="1">
              <a:lnSpc>
                <a:spcPct val="100000"/>
              </a:lnSpc>
              <a:spcBef>
                <a:spcPts val="100"/>
              </a:spcBef>
              <a:spcAft>
                <a:spcPts val="0"/>
              </a:spcAft>
              <a:buClrTx/>
              <a:buSzTx/>
              <a:buFontTx/>
              <a:buNone/>
              <a:tabLst/>
              <a:defRPr/>
            </a:pPr>
            <a:r>
              <a:rPr kumimoji="0" sz="3300" b="0" i="0" u="none" strike="noStrike" kern="0" cap="none" spc="0" normalizeH="0" baseline="0" noProof="0" dirty="0">
                <a:ln>
                  <a:noFill/>
                </a:ln>
                <a:solidFill>
                  <a:srgbClr val="FFFFFF"/>
                </a:solidFill>
                <a:effectLst/>
                <a:uLnTx/>
                <a:uFillTx/>
                <a:latin typeface="Trebuchet MS"/>
                <a:cs typeface="Trebuchet MS"/>
              </a:rPr>
              <a:t>Dans</a:t>
            </a:r>
            <a:r>
              <a:rPr kumimoji="0" sz="3300" b="0" i="0" u="none" strike="noStrike" kern="0" cap="none" spc="-15" normalizeH="0" baseline="0" noProof="0" dirty="0">
                <a:ln>
                  <a:noFill/>
                </a:ln>
                <a:solidFill>
                  <a:srgbClr val="FFFFFF"/>
                </a:solidFill>
                <a:effectLst/>
                <a:uLnTx/>
                <a:uFillTx/>
                <a:latin typeface="Trebuchet MS"/>
                <a:cs typeface="Trebuchet MS"/>
              </a:rPr>
              <a:t> </a:t>
            </a:r>
            <a:r>
              <a:rPr kumimoji="0" sz="3300" b="0" i="0" u="none" strike="noStrike" kern="0" cap="none" spc="0" normalizeH="0" baseline="0" noProof="0" dirty="0">
                <a:ln>
                  <a:noFill/>
                </a:ln>
                <a:solidFill>
                  <a:srgbClr val="FFFFFF"/>
                </a:solidFill>
                <a:effectLst/>
                <a:uLnTx/>
                <a:uFillTx/>
                <a:latin typeface="Trebuchet MS"/>
                <a:cs typeface="Trebuchet MS"/>
              </a:rPr>
              <a:t>le</a:t>
            </a:r>
            <a:r>
              <a:rPr kumimoji="0" sz="3300" b="0" i="0" u="none" strike="noStrike" kern="0" cap="none" spc="-15" normalizeH="0" baseline="0" noProof="0" dirty="0">
                <a:ln>
                  <a:noFill/>
                </a:ln>
                <a:solidFill>
                  <a:srgbClr val="FFFFFF"/>
                </a:solidFill>
                <a:effectLst/>
                <a:uLnTx/>
                <a:uFillTx/>
                <a:latin typeface="Trebuchet MS"/>
                <a:cs typeface="Trebuchet MS"/>
              </a:rPr>
              <a:t> </a:t>
            </a:r>
            <a:r>
              <a:rPr kumimoji="0" sz="3300" b="0" i="0" u="none" strike="noStrike" kern="0" cap="none" spc="-10" normalizeH="0" baseline="0" noProof="0" dirty="0">
                <a:ln>
                  <a:noFill/>
                </a:ln>
                <a:solidFill>
                  <a:srgbClr val="FFFFFF"/>
                </a:solidFill>
                <a:effectLst/>
                <a:uLnTx/>
                <a:uFillTx/>
                <a:latin typeface="Trebuchet MS"/>
                <a:cs typeface="Trebuchet MS"/>
              </a:rPr>
              <a:t>privé</a:t>
            </a:r>
            <a:endParaRPr kumimoji="0" sz="3300" b="0" i="0" u="none" strike="noStrike" kern="0" cap="none" spc="0" normalizeH="0" baseline="0" noProof="0">
              <a:ln>
                <a:noFill/>
              </a:ln>
              <a:solidFill>
                <a:sysClr val="windowText" lastClr="000000"/>
              </a:solidFill>
              <a:effectLst/>
              <a:uLnTx/>
              <a:uFillTx/>
              <a:latin typeface="Trebuchet MS"/>
              <a:cs typeface="Trebuchet MS"/>
            </a:endParaRPr>
          </a:p>
        </p:txBody>
      </p:sp>
      <p:sp>
        <p:nvSpPr>
          <p:cNvPr id="29" name="object 29"/>
          <p:cNvSpPr txBox="1"/>
          <p:nvPr/>
        </p:nvSpPr>
        <p:spPr>
          <a:xfrm>
            <a:off x="5343018" y="4861058"/>
            <a:ext cx="2277745" cy="421640"/>
          </a:xfrm>
          <a:prstGeom prst="rect">
            <a:avLst/>
          </a:prstGeom>
        </p:spPr>
        <p:txBody>
          <a:bodyPr vert="horz" wrap="square" lIns="0" tIns="12700" rIns="0" bIns="0" rtlCol="0">
            <a:spAutoFit/>
          </a:bodyPr>
          <a:lstStyle/>
          <a:p>
            <a:pPr marL="12700" marR="0" lvl="0" indent="0" defTabSz="914400" eaLnBrk="1" fontAlgn="auto" latinLnBrk="0" hangingPunct="1">
              <a:lnSpc>
                <a:spcPct val="100000"/>
              </a:lnSpc>
              <a:spcBef>
                <a:spcPts val="100"/>
              </a:spcBef>
              <a:spcAft>
                <a:spcPts val="0"/>
              </a:spcAft>
              <a:buClrTx/>
              <a:buSzTx/>
              <a:buFontTx/>
              <a:buNone/>
              <a:tabLst/>
              <a:defRPr/>
            </a:pPr>
            <a:r>
              <a:rPr kumimoji="0" sz="2600" b="0" i="0" u="none" strike="noStrike" kern="0" cap="none" spc="0" normalizeH="0" baseline="0" noProof="0" dirty="0">
                <a:ln>
                  <a:noFill/>
                </a:ln>
                <a:solidFill>
                  <a:srgbClr val="FFFFFF"/>
                </a:solidFill>
                <a:effectLst/>
                <a:uLnTx/>
                <a:uFillTx/>
                <a:latin typeface="Trebuchet MS"/>
                <a:cs typeface="Trebuchet MS"/>
              </a:rPr>
              <a:t>172</a:t>
            </a:r>
            <a:r>
              <a:rPr kumimoji="0" sz="2600" b="0" i="0" u="none" strike="noStrike" kern="0" cap="none" spc="-25" normalizeH="0" baseline="0" noProof="0" dirty="0">
                <a:ln>
                  <a:noFill/>
                </a:ln>
                <a:solidFill>
                  <a:srgbClr val="FFFFFF"/>
                </a:solidFill>
                <a:effectLst/>
                <a:uLnTx/>
                <a:uFillTx/>
                <a:latin typeface="Trebuchet MS"/>
                <a:cs typeface="Trebuchet MS"/>
              </a:rPr>
              <a:t> </a:t>
            </a:r>
            <a:r>
              <a:rPr kumimoji="0" sz="2600" b="0" i="0" u="none" strike="noStrike" kern="0" cap="none" spc="-10" normalizeH="0" baseline="0" noProof="0" dirty="0">
                <a:ln>
                  <a:noFill/>
                </a:ln>
                <a:solidFill>
                  <a:srgbClr val="FFFFFF"/>
                </a:solidFill>
                <a:effectLst/>
                <a:uLnTx/>
                <a:uFillTx/>
                <a:latin typeface="Trebuchet MS"/>
                <a:cs typeface="Trebuchet MS"/>
              </a:rPr>
              <a:t>trimestres)</a:t>
            </a:r>
            <a:endParaRPr kumimoji="0" sz="2600" b="0" i="0" u="none" strike="noStrike" kern="0" cap="none" spc="0" normalizeH="0" baseline="0" noProof="0">
              <a:ln>
                <a:noFill/>
              </a:ln>
              <a:solidFill>
                <a:sysClr val="windowText" lastClr="000000"/>
              </a:solidFill>
              <a:effectLst/>
              <a:uLnTx/>
              <a:uFillTx/>
              <a:latin typeface="Trebuchet MS"/>
              <a:cs typeface="Trebuchet MS"/>
            </a:endParaRPr>
          </a:p>
        </p:txBody>
      </p:sp>
      <p:sp>
        <p:nvSpPr>
          <p:cNvPr id="30" name="object 30"/>
          <p:cNvSpPr txBox="1"/>
          <p:nvPr/>
        </p:nvSpPr>
        <p:spPr>
          <a:xfrm>
            <a:off x="5038578" y="1767259"/>
            <a:ext cx="6203950" cy="3922395"/>
          </a:xfrm>
          <a:prstGeom prst="rect">
            <a:avLst/>
          </a:prstGeom>
        </p:spPr>
        <p:txBody>
          <a:bodyPr vert="horz" wrap="square" lIns="0" tIns="12700" rIns="0" bIns="0" rtlCol="0">
            <a:spAutoFit/>
          </a:bodyPr>
          <a:lstStyle/>
          <a:p>
            <a:pPr marL="316865" marR="0" lvl="0" indent="-228600" defTabSz="914400" eaLnBrk="1" fontAlgn="auto" latinLnBrk="0" hangingPunct="1">
              <a:lnSpc>
                <a:spcPct val="100000"/>
              </a:lnSpc>
              <a:spcBef>
                <a:spcPts val="100"/>
              </a:spcBef>
              <a:spcAft>
                <a:spcPts val="0"/>
              </a:spcAft>
              <a:buClrTx/>
              <a:buSzTx/>
              <a:buFont typeface="Symbol"/>
              <a:buChar char=""/>
              <a:tabLst>
                <a:tab pos="317500" algn="l"/>
              </a:tabLst>
              <a:defRPr/>
            </a:pPr>
            <a:r>
              <a:rPr kumimoji="0" sz="2600" b="1" i="0" u="none" strike="noStrike" kern="0" cap="none" spc="0" normalizeH="0" baseline="0" noProof="0" dirty="0">
                <a:ln>
                  <a:noFill/>
                </a:ln>
                <a:solidFill>
                  <a:srgbClr val="FFFFFF"/>
                </a:solidFill>
                <a:effectLst/>
                <a:uLnTx/>
                <a:uFillTx/>
                <a:latin typeface="Trebuchet MS"/>
                <a:cs typeface="Trebuchet MS"/>
              </a:rPr>
              <a:t>62</a:t>
            </a:r>
            <a:r>
              <a:rPr kumimoji="0" sz="2600" b="1" i="0" u="none" strike="noStrike" kern="0" cap="none" spc="-25" normalizeH="0" baseline="0" noProof="0" dirty="0">
                <a:ln>
                  <a:noFill/>
                </a:ln>
                <a:solidFill>
                  <a:srgbClr val="FFFFFF"/>
                </a:solidFill>
                <a:effectLst/>
                <a:uLnTx/>
                <a:uFillTx/>
                <a:latin typeface="Trebuchet MS"/>
                <a:cs typeface="Trebuchet MS"/>
              </a:rPr>
              <a:t> </a:t>
            </a:r>
            <a:r>
              <a:rPr kumimoji="0" sz="2600" b="1" i="0" u="none" strike="noStrike" kern="0" cap="none" spc="0" normalizeH="0" baseline="0" noProof="0" dirty="0">
                <a:ln>
                  <a:noFill/>
                </a:ln>
                <a:solidFill>
                  <a:srgbClr val="FFFFFF"/>
                </a:solidFill>
                <a:effectLst/>
                <a:uLnTx/>
                <a:uFillTx/>
                <a:latin typeface="Trebuchet MS"/>
                <a:cs typeface="Trebuchet MS"/>
              </a:rPr>
              <a:t>ans</a:t>
            </a:r>
            <a:r>
              <a:rPr kumimoji="0" sz="2600" b="1" i="0" u="none" strike="noStrike" kern="0" cap="none" spc="-10"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pour</a:t>
            </a:r>
            <a:r>
              <a:rPr kumimoji="0" sz="2600" b="0" i="0" u="none" strike="noStrike" kern="0" cap="none" spc="-15"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les</a:t>
            </a:r>
            <a:r>
              <a:rPr kumimoji="0" sz="2600" b="0" i="0" u="none" strike="noStrike" kern="0" cap="none" spc="-10" normalizeH="0" baseline="0" noProof="0" dirty="0">
                <a:ln>
                  <a:noFill/>
                </a:ln>
                <a:solidFill>
                  <a:srgbClr val="FFFFFF"/>
                </a:solidFill>
                <a:effectLst/>
                <a:uLnTx/>
                <a:uFillTx/>
                <a:latin typeface="Trebuchet MS"/>
                <a:cs typeface="Trebuchet MS"/>
              </a:rPr>
              <a:t> sédentaires</a:t>
            </a:r>
            <a:endParaRPr kumimoji="0" sz="2600" b="0" i="0" u="none" strike="noStrike" kern="0" cap="none" spc="0" normalizeH="0" baseline="0" noProof="0" dirty="0">
              <a:ln>
                <a:noFill/>
              </a:ln>
              <a:solidFill>
                <a:sysClr val="windowText" lastClr="000000"/>
              </a:solidFill>
              <a:effectLst/>
              <a:uLnTx/>
              <a:uFillTx/>
              <a:latin typeface="Trebuchet MS"/>
              <a:cs typeface="Trebuchet MS"/>
            </a:endParaRPr>
          </a:p>
          <a:p>
            <a:pPr marL="316865" marR="100330" lvl="0" indent="-228600" defTabSz="914400" eaLnBrk="1" fontAlgn="auto" latinLnBrk="0" hangingPunct="1">
              <a:lnSpc>
                <a:spcPts val="2700"/>
              </a:lnSpc>
              <a:spcBef>
                <a:spcPts val="520"/>
              </a:spcBef>
              <a:spcAft>
                <a:spcPts val="0"/>
              </a:spcAft>
              <a:buClrTx/>
              <a:buSzTx/>
              <a:buFont typeface="Symbol"/>
              <a:buChar char=""/>
              <a:tabLst>
                <a:tab pos="317500" algn="l"/>
              </a:tabLst>
              <a:defRPr/>
            </a:pPr>
            <a:r>
              <a:rPr kumimoji="0" sz="2600" b="1" i="0" u="none" strike="noStrike" kern="0" cap="none" spc="0" normalizeH="0" baseline="0" noProof="0" dirty="0">
                <a:ln>
                  <a:noFill/>
                </a:ln>
                <a:solidFill>
                  <a:srgbClr val="FFFFFF"/>
                </a:solidFill>
                <a:effectLst/>
                <a:uLnTx/>
                <a:uFillTx/>
                <a:latin typeface="Trebuchet MS"/>
                <a:cs typeface="Trebuchet MS"/>
              </a:rPr>
              <a:t>60</a:t>
            </a:r>
            <a:r>
              <a:rPr kumimoji="0" sz="2600" b="1" i="0" u="none" strike="noStrike" kern="0" cap="none" spc="-20" normalizeH="0" baseline="0" noProof="0" dirty="0">
                <a:ln>
                  <a:noFill/>
                </a:ln>
                <a:solidFill>
                  <a:srgbClr val="FFFFFF"/>
                </a:solidFill>
                <a:effectLst/>
                <a:uLnTx/>
                <a:uFillTx/>
                <a:latin typeface="Trebuchet MS"/>
                <a:cs typeface="Trebuchet MS"/>
              </a:rPr>
              <a:t> </a:t>
            </a:r>
            <a:r>
              <a:rPr kumimoji="0" sz="2600" b="1" i="0" u="none" strike="noStrike" kern="0" cap="none" spc="0" normalizeH="0" baseline="0" noProof="0" dirty="0">
                <a:ln>
                  <a:noFill/>
                </a:ln>
                <a:solidFill>
                  <a:srgbClr val="FFFFFF"/>
                </a:solidFill>
                <a:effectLst/>
                <a:uLnTx/>
                <a:uFillTx/>
                <a:latin typeface="Trebuchet MS"/>
                <a:cs typeface="Trebuchet MS"/>
              </a:rPr>
              <a:t>ans,</a:t>
            </a:r>
            <a:r>
              <a:rPr kumimoji="0" sz="2600" b="1" i="0" u="none" strike="noStrike" kern="0" cap="none" spc="-10" normalizeH="0" baseline="0" noProof="0" dirty="0">
                <a:ln>
                  <a:noFill/>
                </a:ln>
                <a:solidFill>
                  <a:srgbClr val="FFFFFF"/>
                </a:solidFill>
                <a:effectLst/>
                <a:uLnTx/>
                <a:uFillTx/>
                <a:latin typeface="Trebuchet MS"/>
                <a:cs typeface="Trebuchet MS"/>
              </a:rPr>
              <a:t> </a:t>
            </a:r>
            <a:r>
              <a:rPr kumimoji="0" sz="2600" b="1" i="0" u="none" strike="noStrike" kern="0" cap="none" spc="0" normalizeH="0" baseline="0" noProof="0" dirty="0">
                <a:ln>
                  <a:noFill/>
                </a:ln>
                <a:solidFill>
                  <a:srgbClr val="FFFFFF"/>
                </a:solidFill>
                <a:effectLst/>
                <a:uLnTx/>
                <a:uFillTx/>
                <a:latin typeface="Trebuchet MS"/>
                <a:cs typeface="Trebuchet MS"/>
              </a:rPr>
              <a:t>57</a:t>
            </a:r>
            <a:r>
              <a:rPr kumimoji="0" sz="2600" b="1" i="0" u="none" strike="noStrike" kern="0" cap="none" spc="-10" normalizeH="0" baseline="0" noProof="0" dirty="0">
                <a:ln>
                  <a:noFill/>
                </a:ln>
                <a:solidFill>
                  <a:srgbClr val="FFFFFF"/>
                </a:solidFill>
                <a:effectLst/>
                <a:uLnTx/>
                <a:uFillTx/>
                <a:latin typeface="Trebuchet MS"/>
                <a:cs typeface="Trebuchet MS"/>
              </a:rPr>
              <a:t> </a:t>
            </a:r>
            <a:r>
              <a:rPr kumimoji="0" sz="2600" b="1" i="0" u="none" strike="noStrike" kern="0" cap="none" spc="0" normalizeH="0" baseline="0" noProof="0" dirty="0">
                <a:ln>
                  <a:noFill/>
                </a:ln>
                <a:solidFill>
                  <a:srgbClr val="FFFFFF"/>
                </a:solidFill>
                <a:effectLst/>
                <a:uLnTx/>
                <a:uFillTx/>
                <a:latin typeface="Trebuchet MS"/>
                <a:cs typeface="Trebuchet MS"/>
              </a:rPr>
              <a:t>ans,</a:t>
            </a:r>
            <a:r>
              <a:rPr kumimoji="0" sz="2600" b="1" i="0" u="none" strike="noStrike" kern="0" cap="none" spc="-10" normalizeH="0" baseline="0" noProof="0" dirty="0">
                <a:ln>
                  <a:noFill/>
                </a:ln>
                <a:solidFill>
                  <a:srgbClr val="FFFFFF"/>
                </a:solidFill>
                <a:effectLst/>
                <a:uLnTx/>
                <a:uFillTx/>
                <a:latin typeface="Trebuchet MS"/>
                <a:cs typeface="Trebuchet MS"/>
              </a:rPr>
              <a:t> </a:t>
            </a:r>
            <a:r>
              <a:rPr kumimoji="0" sz="2600" b="1" i="0" u="none" strike="noStrike" kern="0" cap="none" spc="0" normalizeH="0" baseline="0" noProof="0" dirty="0">
                <a:ln>
                  <a:noFill/>
                </a:ln>
                <a:solidFill>
                  <a:srgbClr val="FFFFFF"/>
                </a:solidFill>
                <a:effectLst/>
                <a:uLnTx/>
                <a:uFillTx/>
                <a:latin typeface="Trebuchet MS"/>
                <a:cs typeface="Trebuchet MS"/>
              </a:rPr>
              <a:t>52</a:t>
            </a:r>
            <a:r>
              <a:rPr kumimoji="0" sz="2600" b="1" i="0" u="none" strike="noStrike" kern="0" cap="none" spc="-10" normalizeH="0" baseline="0" noProof="0" dirty="0">
                <a:ln>
                  <a:noFill/>
                </a:ln>
                <a:solidFill>
                  <a:srgbClr val="FFFFFF"/>
                </a:solidFill>
                <a:effectLst/>
                <a:uLnTx/>
                <a:uFillTx/>
                <a:latin typeface="Trebuchet MS"/>
                <a:cs typeface="Trebuchet MS"/>
              </a:rPr>
              <a:t> </a:t>
            </a:r>
            <a:r>
              <a:rPr kumimoji="0" sz="2600" b="1" i="0" u="none" strike="noStrike" kern="0" cap="none" spc="0" normalizeH="0" baseline="0" noProof="0" dirty="0">
                <a:ln>
                  <a:noFill/>
                </a:ln>
                <a:solidFill>
                  <a:srgbClr val="FFFFFF"/>
                </a:solidFill>
                <a:effectLst/>
                <a:uLnTx/>
                <a:uFillTx/>
                <a:latin typeface="Trebuchet MS"/>
                <a:cs typeface="Trebuchet MS"/>
              </a:rPr>
              <a:t>ans</a:t>
            </a:r>
            <a:r>
              <a:rPr kumimoji="0" sz="2600" b="1" i="0" u="none" strike="noStrike" kern="0" cap="none" spc="-20"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pour</a:t>
            </a:r>
            <a:r>
              <a:rPr kumimoji="0" sz="2600" b="0" i="0" u="none" strike="noStrike" kern="0" cap="none" spc="-10"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les</a:t>
            </a:r>
            <a:r>
              <a:rPr kumimoji="0" sz="2600" b="0" i="0" u="none" strike="noStrike" kern="0" cap="none" spc="-10" normalizeH="0" baseline="0" noProof="0" dirty="0">
                <a:ln>
                  <a:noFill/>
                </a:ln>
                <a:solidFill>
                  <a:srgbClr val="FFFFFF"/>
                </a:solidFill>
                <a:effectLst/>
                <a:uLnTx/>
                <a:uFillTx/>
                <a:latin typeface="Trebuchet MS"/>
                <a:cs typeface="Trebuchet MS"/>
              </a:rPr>
              <a:t> agents </a:t>
            </a:r>
            <a:r>
              <a:rPr kumimoji="0" sz="2600" b="0" i="0" u="none" strike="noStrike" kern="0" cap="none" spc="0" normalizeH="0" baseline="0" noProof="0" dirty="0">
                <a:ln>
                  <a:noFill/>
                </a:ln>
                <a:solidFill>
                  <a:srgbClr val="FFFFFF"/>
                </a:solidFill>
                <a:effectLst/>
                <a:uLnTx/>
                <a:uFillTx/>
                <a:latin typeface="Trebuchet MS"/>
                <a:cs typeface="Trebuchet MS"/>
              </a:rPr>
              <a:t>classés</a:t>
            </a:r>
            <a:r>
              <a:rPr kumimoji="0" sz="2600" b="0" i="0" u="none" strike="noStrike" kern="0" cap="none" spc="-40"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en</a:t>
            </a:r>
            <a:r>
              <a:rPr kumimoji="0" sz="2600" b="0" i="0" u="none" strike="noStrike" kern="0" cap="none" spc="-25"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service</a:t>
            </a:r>
            <a:r>
              <a:rPr kumimoji="0" sz="2600" b="0" i="0" u="none" strike="noStrike" kern="0" cap="none" spc="-25" normalizeH="0" baseline="0" noProof="0" dirty="0">
                <a:ln>
                  <a:noFill/>
                </a:ln>
                <a:solidFill>
                  <a:srgbClr val="FFFFFF"/>
                </a:solidFill>
                <a:effectLst/>
                <a:uLnTx/>
                <a:uFillTx/>
                <a:latin typeface="Trebuchet MS"/>
                <a:cs typeface="Trebuchet MS"/>
              </a:rPr>
              <a:t> </a:t>
            </a:r>
            <a:r>
              <a:rPr kumimoji="0" sz="2600" b="0" i="0" u="none" strike="noStrike" kern="0" cap="none" spc="-10" normalizeH="0" baseline="0" noProof="0" dirty="0">
                <a:ln>
                  <a:noFill/>
                </a:ln>
                <a:solidFill>
                  <a:srgbClr val="FFFFFF"/>
                </a:solidFill>
                <a:effectLst/>
                <a:uLnTx/>
                <a:uFillTx/>
                <a:latin typeface="Trebuchet MS"/>
                <a:cs typeface="Trebuchet MS"/>
              </a:rPr>
              <a:t>actif</a:t>
            </a:r>
            <a:endParaRPr kumimoji="0" sz="2600" b="0" i="0" u="none" strike="noStrike" kern="0" cap="none" spc="0" normalizeH="0" baseline="0" noProof="0" dirty="0">
              <a:ln>
                <a:noFill/>
              </a:ln>
              <a:solidFill>
                <a:sysClr val="windowText" lastClr="000000"/>
              </a:solidFill>
              <a:effectLst/>
              <a:uLnTx/>
              <a:uFillTx/>
              <a:latin typeface="Trebuchet MS"/>
              <a:cs typeface="Trebuchet MS"/>
            </a:endParaRPr>
          </a:p>
          <a:p>
            <a:pPr marL="0" marR="0" lvl="0" indent="0" defTabSz="914400" eaLnBrk="1" fontAlgn="auto" latinLnBrk="0" hangingPunct="1">
              <a:lnSpc>
                <a:spcPct val="100000"/>
              </a:lnSpc>
              <a:spcBef>
                <a:spcPts val="0"/>
              </a:spcBef>
              <a:spcAft>
                <a:spcPts val="0"/>
              </a:spcAft>
              <a:buClr>
                <a:srgbClr val="FFFFFF"/>
              </a:buClr>
              <a:buSzTx/>
              <a:buFont typeface="Symbol"/>
              <a:buChar char=""/>
              <a:tabLst/>
              <a:defRPr/>
            </a:pPr>
            <a:endParaRPr kumimoji="0" sz="3000" b="0" i="0" u="none" strike="noStrike" kern="0" cap="none" spc="0" normalizeH="0" baseline="0" noProof="0" dirty="0">
              <a:ln>
                <a:noFill/>
              </a:ln>
              <a:solidFill>
                <a:sysClr val="windowText" lastClr="000000"/>
              </a:solidFill>
              <a:effectLst/>
              <a:uLnTx/>
              <a:uFillTx/>
              <a:latin typeface="Trebuchet MS"/>
              <a:cs typeface="Trebuchet MS"/>
            </a:endParaRPr>
          </a:p>
          <a:p>
            <a:pPr marL="0" marR="0" lvl="0" indent="0" defTabSz="914400" eaLnBrk="1" fontAlgn="auto" latinLnBrk="0" hangingPunct="1">
              <a:lnSpc>
                <a:spcPct val="100000"/>
              </a:lnSpc>
              <a:spcBef>
                <a:spcPts val="40"/>
              </a:spcBef>
              <a:spcAft>
                <a:spcPts val="0"/>
              </a:spcAft>
              <a:buClr>
                <a:srgbClr val="FFFFFF"/>
              </a:buClr>
              <a:buSzTx/>
              <a:buFont typeface="Symbol"/>
              <a:buChar char=""/>
              <a:tabLst/>
              <a:defRPr/>
            </a:pPr>
            <a:endParaRPr kumimoji="0" sz="2750" b="0" i="0" u="none" strike="noStrike" kern="0" cap="none" spc="0" normalizeH="0" baseline="0" noProof="0" dirty="0">
              <a:ln>
                <a:noFill/>
              </a:ln>
              <a:solidFill>
                <a:sysClr val="windowText" lastClr="000000"/>
              </a:solidFill>
              <a:effectLst/>
              <a:uLnTx/>
              <a:uFillTx/>
              <a:latin typeface="Trebuchet MS"/>
              <a:cs typeface="Trebuchet MS"/>
            </a:endParaRPr>
          </a:p>
          <a:p>
            <a:pPr marL="316865" marR="0" lvl="0" indent="-228600" defTabSz="914400" eaLnBrk="1" fontAlgn="auto" latinLnBrk="0" hangingPunct="1">
              <a:lnSpc>
                <a:spcPct val="100000"/>
              </a:lnSpc>
              <a:spcBef>
                <a:spcPts val="5"/>
              </a:spcBef>
              <a:spcAft>
                <a:spcPts val="0"/>
              </a:spcAft>
              <a:buClrTx/>
              <a:buSzTx/>
              <a:buFont typeface="Symbol"/>
              <a:buChar char=""/>
              <a:tabLst>
                <a:tab pos="317500" algn="l"/>
              </a:tabLst>
              <a:defRPr/>
            </a:pPr>
            <a:r>
              <a:rPr kumimoji="0" sz="2600" b="1" i="0" u="none" strike="noStrike" kern="0" cap="none" spc="0" normalizeH="0" baseline="0" noProof="0" dirty="0">
                <a:ln>
                  <a:noFill/>
                </a:ln>
                <a:solidFill>
                  <a:srgbClr val="FFFFFF"/>
                </a:solidFill>
                <a:effectLst/>
                <a:uLnTx/>
                <a:uFillTx/>
                <a:latin typeface="Trebuchet MS"/>
                <a:cs typeface="Trebuchet MS"/>
              </a:rPr>
              <a:t>Avant</a:t>
            </a:r>
            <a:r>
              <a:rPr kumimoji="0" sz="2600" b="1" i="0" u="none" strike="noStrike" kern="0" cap="none" spc="-40" normalizeH="0" baseline="0" noProof="0" dirty="0">
                <a:ln>
                  <a:noFill/>
                </a:ln>
                <a:solidFill>
                  <a:srgbClr val="FFFFFF"/>
                </a:solidFill>
                <a:effectLst/>
                <a:uLnTx/>
                <a:uFillTx/>
                <a:latin typeface="Trebuchet MS"/>
                <a:cs typeface="Trebuchet MS"/>
              </a:rPr>
              <a:t> </a:t>
            </a:r>
            <a:r>
              <a:rPr kumimoji="0" sz="2600" b="1" i="0" u="none" strike="noStrike" kern="0" cap="none" spc="0" normalizeH="0" baseline="0" noProof="0" dirty="0">
                <a:ln>
                  <a:noFill/>
                </a:ln>
                <a:solidFill>
                  <a:srgbClr val="FFFFFF"/>
                </a:solidFill>
                <a:effectLst/>
                <a:uLnTx/>
                <a:uFillTx/>
                <a:latin typeface="Trebuchet MS"/>
                <a:cs typeface="Trebuchet MS"/>
              </a:rPr>
              <a:t>62</a:t>
            </a:r>
            <a:r>
              <a:rPr kumimoji="0" sz="2600" b="1" i="0" u="none" strike="noStrike" kern="0" cap="none" spc="-25" normalizeH="0" baseline="0" noProof="0" dirty="0">
                <a:ln>
                  <a:noFill/>
                </a:ln>
                <a:solidFill>
                  <a:srgbClr val="FFFFFF"/>
                </a:solidFill>
                <a:effectLst/>
                <a:uLnTx/>
                <a:uFillTx/>
                <a:latin typeface="Trebuchet MS"/>
                <a:cs typeface="Trebuchet MS"/>
              </a:rPr>
              <a:t> </a:t>
            </a:r>
            <a:r>
              <a:rPr kumimoji="0" sz="2600" b="1" i="0" u="none" strike="noStrike" kern="0" cap="none" spc="0" normalizeH="0" baseline="0" noProof="0" dirty="0">
                <a:ln>
                  <a:noFill/>
                </a:ln>
                <a:solidFill>
                  <a:srgbClr val="FFFFFF"/>
                </a:solidFill>
                <a:effectLst/>
                <a:uLnTx/>
                <a:uFillTx/>
                <a:latin typeface="Trebuchet MS"/>
                <a:cs typeface="Trebuchet MS"/>
              </a:rPr>
              <a:t>ans</a:t>
            </a:r>
            <a:r>
              <a:rPr kumimoji="0" sz="2600" b="1" i="0" u="none" strike="noStrike" kern="0" cap="none" spc="-30"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a:t>
            </a:r>
            <a:r>
              <a:rPr kumimoji="0" sz="2600" b="0" i="0" u="none" strike="noStrike" kern="0" cap="none" spc="-25"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départs</a:t>
            </a:r>
            <a:r>
              <a:rPr kumimoji="0" sz="2600" b="0" i="0" u="none" strike="noStrike" kern="0" cap="none" spc="-25" normalizeH="0" baseline="0" noProof="0" dirty="0">
                <a:ln>
                  <a:noFill/>
                </a:ln>
                <a:solidFill>
                  <a:srgbClr val="FFFFFF"/>
                </a:solidFill>
                <a:effectLst/>
                <a:uLnTx/>
                <a:uFillTx/>
                <a:latin typeface="Trebuchet MS"/>
                <a:cs typeface="Trebuchet MS"/>
              </a:rPr>
              <a:t> </a:t>
            </a:r>
            <a:r>
              <a:rPr kumimoji="0" sz="2600" b="0" i="0" u="none" strike="noStrike" kern="0" cap="none" spc="-10" normalizeH="0" baseline="0" noProof="0" dirty="0">
                <a:ln>
                  <a:noFill/>
                </a:ln>
                <a:solidFill>
                  <a:srgbClr val="FFFFFF"/>
                </a:solidFill>
                <a:effectLst/>
                <a:uLnTx/>
                <a:uFillTx/>
                <a:latin typeface="Trebuchet MS"/>
                <a:cs typeface="Trebuchet MS"/>
              </a:rPr>
              <a:t>anticipés</a:t>
            </a:r>
            <a:endParaRPr kumimoji="0" sz="2600" b="0" i="0" u="none" strike="noStrike" kern="0" cap="none" spc="0" normalizeH="0" baseline="0" noProof="0" dirty="0">
              <a:ln>
                <a:noFill/>
              </a:ln>
              <a:solidFill>
                <a:sysClr val="windowText" lastClr="000000"/>
              </a:solidFill>
              <a:effectLst/>
              <a:uLnTx/>
              <a:uFillTx/>
              <a:latin typeface="Trebuchet MS"/>
              <a:cs typeface="Trebuchet MS"/>
            </a:endParaRPr>
          </a:p>
          <a:p>
            <a:pPr marL="316865" marR="349885" lvl="0" indent="-228600" defTabSz="914400" eaLnBrk="1" fontAlgn="auto" latinLnBrk="0" hangingPunct="1">
              <a:lnSpc>
                <a:spcPts val="2700"/>
              </a:lnSpc>
              <a:spcBef>
                <a:spcPts val="520"/>
              </a:spcBef>
              <a:spcAft>
                <a:spcPts val="0"/>
              </a:spcAft>
              <a:buClrTx/>
              <a:buSzTx/>
              <a:buFont typeface="Symbol"/>
              <a:buChar char=""/>
              <a:tabLst>
                <a:tab pos="317500" algn="l"/>
              </a:tabLst>
              <a:defRPr/>
            </a:pPr>
            <a:r>
              <a:rPr kumimoji="0" sz="2600" b="1" i="0" u="none" strike="noStrike" kern="0" cap="none" spc="0" normalizeH="0" baseline="0" noProof="0" dirty="0">
                <a:ln>
                  <a:noFill/>
                </a:ln>
                <a:solidFill>
                  <a:srgbClr val="FFFFFF"/>
                </a:solidFill>
                <a:effectLst/>
                <a:uLnTx/>
                <a:uFillTx/>
                <a:latin typeface="Trebuchet MS"/>
                <a:cs typeface="Trebuchet MS"/>
              </a:rPr>
              <a:t>62</a:t>
            </a:r>
            <a:r>
              <a:rPr kumimoji="0" sz="2600" b="1" i="0" u="none" strike="noStrike" kern="0" cap="none" spc="-30" normalizeH="0" baseline="0" noProof="0" dirty="0">
                <a:ln>
                  <a:noFill/>
                </a:ln>
                <a:solidFill>
                  <a:srgbClr val="FFFFFF"/>
                </a:solidFill>
                <a:effectLst/>
                <a:uLnTx/>
                <a:uFillTx/>
                <a:latin typeface="Trebuchet MS"/>
                <a:cs typeface="Trebuchet MS"/>
              </a:rPr>
              <a:t> </a:t>
            </a:r>
            <a:r>
              <a:rPr kumimoji="0" sz="2600" b="1" i="0" u="none" strike="noStrike" kern="0" cap="none" spc="0" normalizeH="0" baseline="0" noProof="0" dirty="0">
                <a:ln>
                  <a:noFill/>
                </a:ln>
                <a:solidFill>
                  <a:srgbClr val="FFFFFF"/>
                </a:solidFill>
                <a:effectLst/>
                <a:uLnTx/>
                <a:uFillTx/>
                <a:latin typeface="Trebuchet MS"/>
                <a:cs typeface="Trebuchet MS"/>
              </a:rPr>
              <a:t>ans</a:t>
            </a:r>
            <a:r>
              <a:rPr kumimoji="0" sz="2600" b="1" i="0" u="none" strike="noStrike" kern="0" cap="none" spc="-15"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si</a:t>
            </a:r>
            <a:r>
              <a:rPr kumimoji="0" sz="2600" b="0" i="0" u="none" strike="noStrike" kern="0" cap="none" spc="-15"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taux</a:t>
            </a:r>
            <a:r>
              <a:rPr kumimoji="0" sz="2600" b="0" i="0" u="none" strike="noStrike" kern="0" cap="none" spc="-15"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plein</a:t>
            </a:r>
            <a:r>
              <a:rPr kumimoji="0" sz="2600" b="0" i="0" u="none" strike="noStrike" kern="0" cap="none" spc="-15"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(exemple</a:t>
            </a:r>
            <a:r>
              <a:rPr kumimoji="0" sz="2600" b="0" i="0" u="none" strike="noStrike" kern="0" cap="none" spc="-15"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a:t>
            </a:r>
            <a:r>
              <a:rPr kumimoji="0" sz="2600" b="0" i="0" u="none" strike="noStrike" kern="0" cap="none" spc="-15"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né</a:t>
            </a:r>
            <a:r>
              <a:rPr kumimoji="0" sz="2600" b="0" i="0" u="none" strike="noStrike" kern="0" cap="none" spc="-15" normalizeH="0" baseline="0" noProof="0" dirty="0">
                <a:ln>
                  <a:noFill/>
                </a:ln>
                <a:solidFill>
                  <a:srgbClr val="FFFFFF"/>
                </a:solidFill>
                <a:effectLst/>
                <a:uLnTx/>
                <a:uFillTx/>
                <a:latin typeface="Trebuchet MS"/>
                <a:cs typeface="Trebuchet MS"/>
              </a:rPr>
              <a:t> </a:t>
            </a:r>
            <a:r>
              <a:rPr kumimoji="0" sz="2600" b="0" i="0" u="none" strike="noStrike" kern="0" cap="none" spc="-25" normalizeH="0" baseline="0" noProof="0" dirty="0">
                <a:ln>
                  <a:noFill/>
                </a:ln>
                <a:solidFill>
                  <a:srgbClr val="FFFFFF"/>
                </a:solidFill>
                <a:effectLst/>
                <a:uLnTx/>
                <a:uFillTx/>
                <a:latin typeface="Trebuchet MS"/>
                <a:cs typeface="Trebuchet MS"/>
              </a:rPr>
              <a:t>en </a:t>
            </a:r>
            <a:r>
              <a:rPr kumimoji="0" sz="2600" b="0" i="0" u="none" strike="noStrike" kern="0" cap="none" spc="0" normalizeH="0" baseline="0" noProof="0" dirty="0">
                <a:ln>
                  <a:noFill/>
                </a:ln>
                <a:solidFill>
                  <a:srgbClr val="FFFFFF"/>
                </a:solidFill>
                <a:effectLst/>
                <a:uLnTx/>
                <a:uFillTx/>
                <a:latin typeface="Trebuchet MS"/>
                <a:cs typeface="Trebuchet MS"/>
              </a:rPr>
              <a:t>1957</a:t>
            </a:r>
            <a:r>
              <a:rPr kumimoji="0" sz="2600" b="0" i="0" u="none" strike="noStrike" kern="0" cap="none" spc="-30"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a:t>
            </a:r>
            <a:r>
              <a:rPr kumimoji="0" sz="2600" b="0" i="0" u="none" strike="noStrike" kern="0" cap="none" spc="-15"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166</a:t>
            </a:r>
            <a:r>
              <a:rPr kumimoji="0" sz="2600" b="0" i="0" u="none" strike="noStrike" kern="0" cap="none" spc="-20"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trimestres</a:t>
            </a:r>
            <a:r>
              <a:rPr kumimoji="0" sz="2600" b="0" i="0" u="none" strike="noStrike" kern="0" cap="none" spc="-15"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a:t>
            </a:r>
            <a:r>
              <a:rPr kumimoji="0" sz="2600" b="0" i="0" u="none" strike="noStrike" kern="0" cap="none" spc="-15"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né</a:t>
            </a:r>
            <a:r>
              <a:rPr kumimoji="0" sz="2600" b="0" i="0" u="none" strike="noStrike" kern="0" cap="none" spc="-20"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en</a:t>
            </a:r>
            <a:r>
              <a:rPr kumimoji="0" sz="2600" b="0" i="0" u="none" strike="noStrike" kern="0" cap="none" spc="-15"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1973</a:t>
            </a:r>
            <a:r>
              <a:rPr kumimoji="0" sz="2600" b="0" i="0" u="none" strike="noStrike" kern="0" cap="none" spc="-15" normalizeH="0" baseline="0" noProof="0" dirty="0">
                <a:ln>
                  <a:noFill/>
                </a:ln>
                <a:solidFill>
                  <a:srgbClr val="FFFFFF"/>
                </a:solidFill>
                <a:effectLst/>
                <a:uLnTx/>
                <a:uFillTx/>
                <a:latin typeface="Trebuchet MS"/>
                <a:cs typeface="Trebuchet MS"/>
              </a:rPr>
              <a:t> </a:t>
            </a:r>
            <a:r>
              <a:rPr kumimoji="0" sz="2600" b="0" i="0" u="none" strike="noStrike" kern="0" cap="none" spc="-50" normalizeH="0" baseline="0" noProof="0" dirty="0">
                <a:ln>
                  <a:noFill/>
                </a:ln>
                <a:solidFill>
                  <a:srgbClr val="FFFFFF"/>
                </a:solidFill>
                <a:effectLst/>
                <a:uLnTx/>
                <a:uFillTx/>
                <a:latin typeface="Trebuchet MS"/>
                <a:cs typeface="Trebuchet MS"/>
              </a:rPr>
              <a:t>=</a:t>
            </a:r>
            <a:endParaRPr kumimoji="0" sz="2600" b="0" i="0" u="none" strike="noStrike" kern="0" cap="none" spc="0" normalizeH="0" baseline="0" noProof="0" dirty="0">
              <a:ln>
                <a:noFill/>
              </a:ln>
              <a:solidFill>
                <a:sysClr val="windowText" lastClr="000000"/>
              </a:solidFill>
              <a:effectLst/>
              <a:uLnTx/>
              <a:uFillTx/>
              <a:latin typeface="Trebuchet MS"/>
              <a:cs typeface="Trebuchet MS"/>
            </a:endParaRPr>
          </a:p>
          <a:p>
            <a:pPr marL="0" marR="0" lvl="0" indent="0" defTabSz="914400" eaLnBrk="1" fontAlgn="auto" latinLnBrk="0" hangingPunct="1">
              <a:lnSpc>
                <a:spcPct val="100000"/>
              </a:lnSpc>
              <a:spcBef>
                <a:spcPts val="30"/>
              </a:spcBef>
              <a:spcAft>
                <a:spcPts val="0"/>
              </a:spcAft>
              <a:buClr>
                <a:srgbClr val="FFFFFF"/>
              </a:buClr>
              <a:buSzTx/>
              <a:buFont typeface="Symbol"/>
              <a:buChar char=""/>
              <a:tabLst/>
              <a:defRPr/>
            </a:pPr>
            <a:endParaRPr kumimoji="0" sz="2350" b="0" i="0" u="none" strike="noStrike" kern="0" cap="none" spc="0" normalizeH="0" baseline="0" noProof="0" dirty="0">
              <a:ln>
                <a:noFill/>
              </a:ln>
              <a:solidFill>
                <a:sysClr val="windowText" lastClr="000000"/>
              </a:solidFill>
              <a:effectLst/>
              <a:uLnTx/>
              <a:uFillTx/>
              <a:latin typeface="Trebuchet MS"/>
              <a:cs typeface="Trebuchet MS"/>
            </a:endParaRPr>
          </a:p>
          <a:p>
            <a:pPr marL="316865" marR="0" lvl="0" indent="-228600" defTabSz="914400" eaLnBrk="1" fontAlgn="auto" latinLnBrk="0" hangingPunct="1">
              <a:lnSpc>
                <a:spcPct val="100000"/>
              </a:lnSpc>
              <a:spcBef>
                <a:spcPts val="0"/>
              </a:spcBef>
              <a:spcAft>
                <a:spcPts val="0"/>
              </a:spcAft>
              <a:buClrTx/>
              <a:buSzTx/>
              <a:buFont typeface="Symbol"/>
              <a:buChar char=""/>
              <a:tabLst>
                <a:tab pos="317500" algn="l"/>
              </a:tabLst>
              <a:defRPr/>
            </a:pPr>
            <a:r>
              <a:rPr kumimoji="0" sz="2600" b="1" i="0" u="none" strike="noStrike" kern="0" cap="none" spc="0" normalizeH="0" baseline="0" noProof="0" dirty="0">
                <a:ln>
                  <a:noFill/>
                </a:ln>
                <a:solidFill>
                  <a:srgbClr val="FFFFFF"/>
                </a:solidFill>
                <a:effectLst/>
                <a:uLnTx/>
                <a:uFillTx/>
                <a:latin typeface="Trebuchet MS"/>
                <a:cs typeface="Trebuchet MS"/>
              </a:rPr>
              <a:t>67</a:t>
            </a:r>
            <a:r>
              <a:rPr kumimoji="0" sz="2600" b="1" i="0" u="none" strike="noStrike" kern="0" cap="none" spc="-30" normalizeH="0" baseline="0" noProof="0" dirty="0">
                <a:ln>
                  <a:noFill/>
                </a:ln>
                <a:solidFill>
                  <a:srgbClr val="FFFFFF"/>
                </a:solidFill>
                <a:effectLst/>
                <a:uLnTx/>
                <a:uFillTx/>
                <a:latin typeface="Trebuchet MS"/>
                <a:cs typeface="Trebuchet MS"/>
              </a:rPr>
              <a:t> </a:t>
            </a:r>
            <a:r>
              <a:rPr kumimoji="0" sz="2600" b="1" i="0" u="none" strike="noStrike" kern="0" cap="none" spc="0" normalizeH="0" baseline="0" noProof="0" dirty="0">
                <a:ln>
                  <a:noFill/>
                </a:ln>
                <a:solidFill>
                  <a:srgbClr val="FFFFFF"/>
                </a:solidFill>
                <a:effectLst/>
                <a:uLnTx/>
                <a:uFillTx/>
                <a:latin typeface="Trebuchet MS"/>
                <a:cs typeface="Trebuchet MS"/>
              </a:rPr>
              <a:t>ans</a:t>
            </a:r>
            <a:r>
              <a:rPr kumimoji="0" sz="2600" b="1" i="0" u="none" strike="noStrike" kern="0" cap="none" spc="-20" normalizeH="0" baseline="0" noProof="0" dirty="0">
                <a:ln>
                  <a:noFill/>
                </a:ln>
                <a:solidFill>
                  <a:srgbClr val="FFFFFF"/>
                </a:solidFill>
                <a:effectLst/>
                <a:uLnTx/>
                <a:uFillTx/>
                <a:latin typeface="Trebuchet MS"/>
                <a:cs typeface="Trebuchet MS"/>
              </a:rPr>
              <a:t> </a:t>
            </a:r>
            <a:r>
              <a:rPr kumimoji="0" sz="2600" b="1" i="0" u="none" strike="noStrike" kern="0" cap="none" spc="0" normalizeH="0" baseline="0" noProof="0" dirty="0">
                <a:ln>
                  <a:noFill/>
                </a:ln>
                <a:solidFill>
                  <a:srgbClr val="FFFFFF"/>
                </a:solidFill>
                <a:effectLst/>
                <a:uLnTx/>
                <a:uFillTx/>
                <a:latin typeface="Trebuchet MS"/>
                <a:cs typeface="Trebuchet MS"/>
              </a:rPr>
              <a:t>:</a:t>
            </a:r>
            <a:r>
              <a:rPr kumimoji="0" sz="2600" b="1" i="0" u="none" strike="noStrike" kern="0" cap="none" spc="-20"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âge</a:t>
            </a:r>
            <a:r>
              <a:rPr kumimoji="0" sz="2600" b="0" i="0" u="none" strike="noStrike" kern="0" cap="none" spc="-15"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automatique</a:t>
            </a:r>
            <a:r>
              <a:rPr kumimoji="0" sz="2600" b="0" i="0" u="none" strike="noStrike" kern="0" cap="none" spc="-20"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du</a:t>
            </a:r>
            <a:r>
              <a:rPr kumimoji="0" sz="2600" b="0" i="0" u="none" strike="noStrike" kern="0" cap="none" spc="-20" normalizeH="0" baseline="0" noProof="0" dirty="0">
                <a:ln>
                  <a:noFill/>
                </a:ln>
                <a:solidFill>
                  <a:srgbClr val="FFFFFF"/>
                </a:solidFill>
                <a:effectLst/>
                <a:uLnTx/>
                <a:uFillTx/>
                <a:latin typeface="Trebuchet MS"/>
                <a:cs typeface="Trebuchet MS"/>
              </a:rPr>
              <a:t> </a:t>
            </a:r>
            <a:r>
              <a:rPr kumimoji="0" sz="2600" b="0" i="0" u="none" strike="noStrike" kern="0" cap="none" spc="0" normalizeH="0" baseline="0" noProof="0" dirty="0">
                <a:ln>
                  <a:noFill/>
                </a:ln>
                <a:solidFill>
                  <a:srgbClr val="FFFFFF"/>
                </a:solidFill>
                <a:effectLst/>
                <a:uLnTx/>
                <a:uFillTx/>
                <a:latin typeface="Trebuchet MS"/>
                <a:cs typeface="Trebuchet MS"/>
              </a:rPr>
              <a:t>taux</a:t>
            </a:r>
            <a:r>
              <a:rPr kumimoji="0" sz="2600" b="0" i="0" u="none" strike="noStrike" kern="0" cap="none" spc="-15" normalizeH="0" baseline="0" noProof="0" dirty="0">
                <a:ln>
                  <a:noFill/>
                </a:ln>
                <a:solidFill>
                  <a:srgbClr val="FFFFFF"/>
                </a:solidFill>
                <a:effectLst/>
                <a:uLnTx/>
                <a:uFillTx/>
                <a:latin typeface="Trebuchet MS"/>
                <a:cs typeface="Trebuchet MS"/>
              </a:rPr>
              <a:t> </a:t>
            </a:r>
            <a:r>
              <a:rPr kumimoji="0" sz="2600" b="0" i="0" u="none" strike="noStrike" kern="0" cap="none" spc="-10" normalizeH="0" baseline="0" noProof="0" dirty="0">
                <a:ln>
                  <a:noFill/>
                </a:ln>
                <a:solidFill>
                  <a:srgbClr val="FFFFFF"/>
                </a:solidFill>
                <a:effectLst/>
                <a:uLnTx/>
                <a:uFillTx/>
                <a:latin typeface="Trebuchet MS"/>
                <a:cs typeface="Trebuchet MS"/>
              </a:rPr>
              <a:t>plein</a:t>
            </a:r>
            <a:endParaRPr kumimoji="0" sz="2600" b="0" i="0" u="none" strike="noStrike" kern="0" cap="none" spc="0" normalizeH="0" baseline="0" noProof="0" dirty="0">
              <a:ln>
                <a:noFill/>
              </a:ln>
              <a:solidFill>
                <a:sysClr val="windowText" lastClr="000000"/>
              </a:solidFill>
              <a:effectLst/>
              <a:uLnTx/>
              <a:uFillTx/>
              <a:latin typeface="Trebuchet MS"/>
              <a:cs typeface="Trebuchet MS"/>
            </a:endParaRPr>
          </a:p>
        </p:txBody>
      </p:sp>
      <p:pic>
        <p:nvPicPr>
          <p:cNvPr id="32" name="Image 31">
            <a:extLst>
              <a:ext uri="{FF2B5EF4-FFF2-40B4-BE49-F238E27FC236}">
                <a16:creationId xmlns:a16="http://schemas.microsoft.com/office/drawing/2014/main" id="{73713201-2E8C-C7D1-49F8-9CC51CD87441}"/>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405235" y="150900"/>
            <a:ext cx="665597" cy="847725"/>
          </a:xfrm>
          <a:prstGeom prst="rect">
            <a:avLst/>
          </a:prstGeom>
        </p:spPr>
      </p:pic>
    </p:spTree>
  </p:cSld>
  <p:clrMapOvr>
    <a:masterClrMapping/>
  </p:clrMapOvr>
</p:sld>
</file>

<file path=ppt/theme/theme1.xml><?xml version="1.0" encoding="utf-8"?>
<a:theme xmlns:a="http://schemas.openxmlformats.org/drawingml/2006/main" name="Facette">
  <a:themeElements>
    <a:clrScheme name="Personnalisé 11">
      <a:dk1>
        <a:sysClr val="windowText" lastClr="000000"/>
      </a:dk1>
      <a:lt1>
        <a:sysClr val="window" lastClr="FFFFFF"/>
      </a:lt1>
      <a:dk2>
        <a:srgbClr val="323232"/>
      </a:dk2>
      <a:lt2>
        <a:srgbClr val="E5C243"/>
      </a:lt2>
      <a:accent1>
        <a:srgbClr val="D20012"/>
      </a:accent1>
      <a:accent2>
        <a:srgbClr val="D20012"/>
      </a:accent2>
      <a:accent3>
        <a:srgbClr val="D20012"/>
      </a:accent3>
      <a:accent4>
        <a:srgbClr val="D20012"/>
      </a:accent4>
      <a:accent5>
        <a:srgbClr val="D20012"/>
      </a:accent5>
      <a:accent6>
        <a:srgbClr val="D20012"/>
      </a:accent6>
      <a:hlink>
        <a:srgbClr val="0070C0"/>
      </a:hlink>
      <a:folHlink>
        <a:srgbClr val="7030A0"/>
      </a:folHlink>
    </a:clrScheme>
    <a:fontScheme name="Facette">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692</TotalTime>
  <Words>3761</Words>
  <Application>Microsoft Office PowerPoint</Application>
  <PresentationFormat>Grand écran</PresentationFormat>
  <Paragraphs>278</Paragraphs>
  <Slides>25</Slides>
  <Notes>18</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25</vt:i4>
      </vt:variant>
    </vt:vector>
  </HeadingPairs>
  <TitlesOfParts>
    <vt:vector size="34" baseType="lpstr">
      <vt:lpstr>Arial</vt:lpstr>
      <vt:lpstr>Arial Narrow</vt:lpstr>
      <vt:lpstr>Calibri</vt:lpstr>
      <vt:lpstr>Symbol</vt:lpstr>
      <vt:lpstr>Times New Roman</vt:lpstr>
      <vt:lpstr>Trebuchet MS</vt:lpstr>
      <vt:lpstr>Wingdings</vt:lpstr>
      <vt:lpstr>Wingdings 3</vt:lpstr>
      <vt:lpstr>Facette</vt:lpstr>
      <vt:lpstr>Présentation PowerPoint</vt:lpstr>
      <vt:lpstr>La retraite : un choix de société !</vt:lpstr>
      <vt:lpstr>Plan</vt:lpstr>
      <vt:lpstr>1. Notre système actuel de retraite</vt:lpstr>
      <vt:lpstr>Système actuel de retraite</vt:lpstr>
      <vt:lpstr>Système actuel de retraite</vt:lpstr>
      <vt:lpstr>Système actuel</vt:lpstr>
      <vt:lpstr>Depuis plus de trente ans, les attaques contre les retraites n’ont pas arrêté :</vt:lpstr>
      <vt:lpstr>Dans le public</vt:lpstr>
      <vt:lpstr>2. Faut-il réformer le système ?</vt:lpstr>
      <vt:lpstr>Pas d’urgence à réformer !</vt:lpstr>
      <vt:lpstr>Maintenir les dépenses de retraite : un choix contre les besoins de la société !</vt:lpstr>
      <vt:lpstr>3. La réforme Macron 2022 et ses conséquences, ce que l’on sait…</vt:lpstr>
      <vt:lpstr>Présentation PowerPoint</vt:lpstr>
      <vt:lpstr>Les conséquences d’un report de l’âge de départ à 65 ans</vt:lpstr>
      <vt:lpstr>Travailler plus longtemps, c’est une retraite plus courte</vt:lpstr>
      <vt:lpstr>Présentation PowerPoint</vt:lpstr>
      <vt:lpstr>Présentation PowerPoint</vt:lpstr>
      <vt:lpstr>Une réforme qui touchera plus les femmes</vt:lpstr>
      <vt:lpstr>Présentation PowerPoint</vt:lpstr>
      <vt:lpstr>… les Français veulent partir à 60 ans !</vt:lpstr>
      <vt:lpstr>Le retour en force de la capitalisation ?</vt:lpstr>
      <vt:lpstr>4. Ce que revendique la CGT  </vt:lpstr>
      <vt:lpstr>Revendications</vt:lpstr>
      <vt:lpstr>Financer de bonnes retraites c’est possible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V.DUCHESNE</dc:creator>
  <cp:lastModifiedBy>Sandrine Beriet</cp:lastModifiedBy>
  <cp:revision>13</cp:revision>
  <dcterms:created xsi:type="dcterms:W3CDTF">2022-12-08T10:15:42Z</dcterms:created>
  <dcterms:modified xsi:type="dcterms:W3CDTF">2022-12-14T09:45:00Z</dcterms:modified>
</cp:coreProperties>
</file>